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03" r:id="rId2"/>
    <p:sldId id="349" r:id="rId3"/>
    <p:sldId id="35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0"/>
    <a:srgbClr val="000560"/>
    <a:srgbClr val="B0D2BE"/>
    <a:srgbClr val="497D7F"/>
    <a:srgbClr val="CE5C37"/>
    <a:srgbClr val="8A2F84"/>
    <a:srgbClr val="4779A0"/>
    <a:srgbClr val="C20E1A"/>
    <a:srgbClr val="B39CC8"/>
    <a:srgbClr val="A6C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83" autoAdjust="0"/>
  </p:normalViewPr>
  <p:slideViewPr>
    <p:cSldViewPr>
      <p:cViewPr varScale="1">
        <p:scale>
          <a:sx n="109" d="100"/>
          <a:sy n="109" d="100"/>
        </p:scale>
        <p:origin x="18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59B70-E8B1-42B0-9912-2801CD8205BF}" type="datetimeFigureOut">
              <a:rPr lang="fr-FR" smtClean="0"/>
              <a:pPr/>
              <a:t>24/06/2022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5D6B-7E53-4568-9629-C0C187B022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99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001BB-159C-45D8-B388-9C891D3E4974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722813"/>
      </p:ext>
    </p:extLst>
  </p:cSld>
  <p:clrMapOvr>
    <a:masterClrMapping/>
  </p:clrMapOvr>
  <p:transition spd="slow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E2C7B-91F6-4036-BFD0-22495F6FFA5A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025541"/>
      </p:ext>
    </p:extLst>
  </p:cSld>
  <p:clrMapOvr>
    <a:masterClrMapping/>
  </p:clrMapOvr>
  <p:transition spd="slow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7F83-4204-4E5F-8849-BDE670DA9BFE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377372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AFE5-C63D-4361-8EFE-BDDBDFF35C9E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984014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0B2E2-980E-422B-A8E9-437657776BF4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593953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6DF-AB69-4E74-966C-D9BC79D4F3C3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63098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25FF-8C19-4F3C-9411-03FF6BFFD7F6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242753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F984-5083-4513-BA02-03D730230D92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937423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660B-8B1B-4B3E-8910-9900ECF46677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29679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4AD6D-D9BE-488E-B173-D7D2B94AD315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13743"/>
      </p:ext>
    </p:extLst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6AA3-86CB-4A13-9116-9BD357B1BA78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341866"/>
      </p:ext>
    </p:extLst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0574-6E68-4751-AE49-0C8C14BBC12C}" type="datetime1">
              <a:rPr lang="fr-FR" smtClean="0"/>
              <a:pPr/>
              <a:t>24/06/2022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ABE00-C1D5-46D7-BA07-4AA368EC0F8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2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u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50344" y="1239143"/>
            <a:ext cx="836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3050"/>
                </a:solidFill>
              </a:rPr>
              <a:t>Titre du Diaporama</a:t>
            </a:r>
            <a:endParaRPr lang="fr-FR" sz="5400" b="1" dirty="0">
              <a:solidFill>
                <a:srgbClr val="003050"/>
              </a:solidFill>
            </a:endParaRPr>
          </a:p>
        </p:txBody>
      </p:sp>
      <p:pic>
        <p:nvPicPr>
          <p:cNvPr id="2050" name="Picture 2" descr="\\nas_um.ad.umontpellier.fr\RedirectionsUM$\RedirectionsADM\p00000008534\Desktop\Bulle PW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4434"/>
            <a:ext cx="3730218" cy="38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1084" y="-2239037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90166" y="-2238969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4225" y="281176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13307" y="281244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8071" y="575427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7153" y="575495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99684" y="857309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M:\FDS\5 - COM\Bibille rainbow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918766" y="857377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624978"/>
              </p:ext>
            </p:extLst>
          </p:nvPr>
        </p:nvGraphicFramePr>
        <p:xfrm>
          <a:off x="1763688" y="6173987"/>
          <a:ext cx="1296144" cy="47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5" imgW="1231776" imgH="450569" progId="Acrobat.Document.DC">
                  <p:embed/>
                </p:oleObj>
              </mc:Choice>
              <mc:Fallback>
                <p:oleObj name="Acrobat Document" r:id="rId5" imgW="1231776" imgH="45056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6173987"/>
                        <a:ext cx="1296144" cy="47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93296"/>
            <a:ext cx="1368938" cy="55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3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FDS\5 - COM\Bibille rainbow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0236" y="-1730853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as_um.ad.umontpellier.fr\RedirectionsUM$\RedirectionsADM\p00000008534\Desktop\habillage PW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25050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0663" y="-86618"/>
            <a:ext cx="836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003050"/>
                </a:solidFill>
              </a:rPr>
              <a:t>Titre</a:t>
            </a:r>
            <a:endParaRPr lang="fr-FR" sz="5400" b="1" dirty="0">
              <a:solidFill>
                <a:srgbClr val="003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8779" y="1844824"/>
            <a:ext cx="639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51493"/>
              </p:ext>
            </p:extLst>
          </p:nvPr>
        </p:nvGraphicFramePr>
        <p:xfrm>
          <a:off x="971600" y="6165304"/>
          <a:ext cx="1296144" cy="47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5" imgW="1231776" imgH="450569" progId="Acrobat.Document.DC">
                  <p:embed/>
                </p:oleObj>
              </mc:Choice>
              <mc:Fallback>
                <p:oleObj name="Acrobat Document" r:id="rId5" imgW="1231776" imgH="450569" progId="Acrobat.Document.DC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6165304"/>
                        <a:ext cx="1296144" cy="47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35282"/>
            <a:ext cx="504056" cy="5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0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:\FDS\5 - COM\Bibille rainbow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10236" y="-1730853"/>
            <a:ext cx="239332" cy="52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nas_um.ad.umontpellier.fr\RedirectionsUM$\RedirectionsADM\p00000008534\Desktop\habillage PW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250507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0663" y="-86618"/>
            <a:ext cx="8365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003050"/>
                </a:solidFill>
              </a:rPr>
              <a:t>Titre</a:t>
            </a:r>
            <a:endParaRPr lang="fr-FR" sz="5400" b="1" dirty="0">
              <a:solidFill>
                <a:srgbClr val="00305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8779" y="1844824"/>
            <a:ext cx="6399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Texte</a:t>
            </a:r>
            <a:endParaRPr lang="fr-FR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051493"/>
              </p:ext>
            </p:extLst>
          </p:nvPr>
        </p:nvGraphicFramePr>
        <p:xfrm>
          <a:off x="971600" y="6165304"/>
          <a:ext cx="1296144" cy="47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5" imgW="1231776" imgH="450569" progId="Acrobat.Document.DC">
                  <p:embed/>
                </p:oleObj>
              </mc:Choice>
              <mc:Fallback>
                <p:oleObj name="Acrobat Document" r:id="rId5" imgW="1231776" imgH="450569" progId="Acrobat.Document.DC">
                  <p:embed/>
                  <p:pic>
                    <p:nvPicPr>
                      <p:cNvPr id="2" name="Obje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6165304"/>
                        <a:ext cx="1296144" cy="47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35282"/>
            <a:ext cx="504056" cy="50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2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4927</TotalTime>
  <Words>7</Words>
  <Application>Microsoft Office PowerPoint</Application>
  <PresentationFormat>Affichage à l'écran (4:3)</PresentationFormat>
  <Paragraphs>5</Paragraphs>
  <Slides>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Thème Office</vt:lpstr>
      <vt:lpstr>Acrobat Document</vt:lpstr>
      <vt:lpstr>Présentation PowerPoint</vt:lpstr>
      <vt:lpstr>Présentation PowerPoint</vt:lpstr>
      <vt:lpstr>Présentation PowerPoint</vt:lpstr>
    </vt:vector>
  </TitlesOfParts>
  <Company>Univsersité Montpellier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p27104</dc:creator>
  <cp:lastModifiedBy>Melanie</cp:lastModifiedBy>
  <cp:revision>383</cp:revision>
  <dcterms:created xsi:type="dcterms:W3CDTF">2014-06-27T11:56:58Z</dcterms:created>
  <dcterms:modified xsi:type="dcterms:W3CDTF">2022-06-24T07:38:50Z</dcterms:modified>
</cp:coreProperties>
</file>