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9" r:id="rId3"/>
    <p:sldId id="266" r:id="rId4"/>
    <p:sldId id="261" r:id="rId5"/>
    <p:sldId id="260" r:id="rId6"/>
    <p:sldId id="264" r:id="rId7"/>
    <p:sldId id="263" r:id="rId8"/>
    <p:sldId id="276" r:id="rId9"/>
    <p:sldId id="274" r:id="rId10"/>
    <p:sldId id="277" r:id="rId11"/>
    <p:sldId id="278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5E33"/>
    <a:srgbClr val="D87B5E"/>
    <a:srgbClr val="F3D6CD"/>
    <a:srgbClr val="FDF7F5"/>
    <a:srgbClr val="E6A996"/>
    <a:srgbClr val="CE5C37"/>
    <a:srgbClr val="FBEFEB"/>
    <a:srgbClr val="FEF9F8"/>
    <a:srgbClr val="F09A12"/>
    <a:srgbClr val="DC97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88" autoAdjust="0"/>
    <p:restoredTop sz="94660"/>
  </p:normalViewPr>
  <p:slideViewPr>
    <p:cSldViewPr snapToGrid="0">
      <p:cViewPr varScale="1">
        <p:scale>
          <a:sx n="98" d="100"/>
          <a:sy n="98" d="100"/>
        </p:scale>
        <p:origin x="-2052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E1E775-97A0-4FD8-9BE7-1721BF34F105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442B03-A543-4600-BCAA-08F1268356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7976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1044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203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2772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4234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4784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952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1194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8749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6049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1756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00AC5-EED5-4103-A5DC-22B2CA20CC45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0480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00AC5-EED5-4103-A5DC-22B2CA20CC45}" type="datetimeFigureOut">
              <a:rPr lang="fr-FR" smtClean="0"/>
              <a:t>03/07/2023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6C28C-4838-4BF0-A949-10B418CA1B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2729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à coins arrondis 15"/>
          <p:cNvSpPr/>
          <p:nvPr/>
        </p:nvSpPr>
        <p:spPr>
          <a:xfrm rot="18666865">
            <a:off x="-3366806" y="-307345"/>
            <a:ext cx="9487507" cy="4747914"/>
          </a:xfrm>
          <a:prstGeom prst="roundRect">
            <a:avLst/>
          </a:prstGeom>
          <a:solidFill>
            <a:srgbClr val="FBFD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BFDFF"/>
              </a:solidFill>
            </a:endParaRPr>
          </a:p>
        </p:txBody>
      </p:sp>
      <p:sp>
        <p:nvSpPr>
          <p:cNvPr id="33" name="Rectangle à coins arrondis 32"/>
          <p:cNvSpPr/>
          <p:nvPr/>
        </p:nvSpPr>
        <p:spPr>
          <a:xfrm rot="18666865">
            <a:off x="-3455174" y="-352037"/>
            <a:ext cx="9487507" cy="4747914"/>
          </a:xfrm>
          <a:prstGeom prst="roundRect">
            <a:avLst/>
          </a:prstGeom>
          <a:solidFill>
            <a:srgbClr val="CE5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" name="Groupe 8"/>
          <p:cNvGrpSpPr/>
          <p:nvPr/>
        </p:nvGrpSpPr>
        <p:grpSpPr>
          <a:xfrm>
            <a:off x="145058" y="385747"/>
            <a:ext cx="6152545" cy="6152545"/>
            <a:chOff x="145058" y="385747"/>
            <a:chExt cx="6152545" cy="6152545"/>
          </a:xfrm>
        </p:grpSpPr>
        <p:sp>
          <p:nvSpPr>
            <p:cNvPr id="27" name="Arc plein 26"/>
            <p:cNvSpPr/>
            <p:nvPr/>
          </p:nvSpPr>
          <p:spPr>
            <a:xfrm rot="9179828">
              <a:off x="231370" y="512316"/>
              <a:ext cx="6002873" cy="5979695"/>
            </a:xfrm>
            <a:prstGeom prst="blockArc">
              <a:avLst>
                <a:gd name="adj1" fmla="val 14107451"/>
                <a:gd name="adj2" fmla="val 20902704"/>
                <a:gd name="adj3" fmla="val 13074"/>
              </a:avLst>
            </a:prstGeom>
            <a:solidFill>
              <a:srgbClr val="F3D6C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3" name="Arc plein 22"/>
            <p:cNvSpPr/>
            <p:nvPr/>
          </p:nvSpPr>
          <p:spPr>
            <a:xfrm rot="2544454">
              <a:off x="145058" y="558259"/>
              <a:ext cx="6152545" cy="5979695"/>
            </a:xfrm>
            <a:prstGeom prst="blockArc">
              <a:avLst>
                <a:gd name="adj1" fmla="val 12177410"/>
                <a:gd name="adj2" fmla="val 17265268"/>
                <a:gd name="adj3" fmla="val 12344"/>
              </a:avLst>
            </a:prstGeom>
            <a:solidFill>
              <a:srgbClr val="D87B5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B39CC8"/>
                </a:solidFill>
              </a:endParaRPr>
            </a:p>
          </p:txBody>
        </p:sp>
        <p:sp>
          <p:nvSpPr>
            <p:cNvPr id="22" name="Arc plein 21"/>
            <p:cNvSpPr/>
            <p:nvPr/>
          </p:nvSpPr>
          <p:spPr>
            <a:xfrm rot="18786917">
              <a:off x="230721" y="472172"/>
              <a:ext cx="6152545" cy="5979695"/>
            </a:xfrm>
            <a:prstGeom prst="blockArc">
              <a:avLst>
                <a:gd name="adj1" fmla="val 11435960"/>
                <a:gd name="adj2" fmla="val 17265268"/>
                <a:gd name="adj3" fmla="val 12344"/>
              </a:avLst>
            </a:prstGeom>
            <a:solidFill>
              <a:srgbClr val="E6A99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4" name="Titre 1">
            <a:extLst>
              <a:ext uri="{FF2B5EF4-FFF2-40B4-BE49-F238E27FC236}">
                <a16:creationId xmlns:a16="http://schemas.microsoft.com/office/drawing/2014/main" id="{FBAB08B8-3DB3-4637-AE23-B8DB96D9FCEC}"/>
              </a:ext>
            </a:extLst>
          </p:cNvPr>
          <p:cNvSpPr txBox="1">
            <a:spLocks/>
          </p:cNvSpPr>
          <p:nvPr/>
        </p:nvSpPr>
        <p:spPr>
          <a:xfrm>
            <a:off x="6700012" y="2230340"/>
            <a:ext cx="4543124" cy="2090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rgbClr val="D87B5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 de la présentation</a:t>
            </a:r>
            <a:endParaRPr lang="fr-FR" dirty="0">
              <a:solidFill>
                <a:srgbClr val="D87B5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2198AA37-E298-4CD8-9F0F-2123ACFD96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9823" y="4737797"/>
            <a:ext cx="5143500" cy="503167"/>
          </a:xfrm>
        </p:spPr>
        <p:txBody>
          <a:bodyPr rtlCol="0">
            <a:noAutofit/>
          </a:bodyPr>
          <a:lstStyle/>
          <a:p>
            <a:pPr rtl="0"/>
            <a:r>
              <a:rPr lang="fr-FR" sz="3200" dirty="0">
                <a:solidFill>
                  <a:srgbClr val="E95E33"/>
                </a:solidFill>
              </a:rPr>
              <a:t>Le sous-titre vient ici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6952837" y="4529252"/>
            <a:ext cx="4037472" cy="440"/>
          </a:xfrm>
          <a:prstGeom prst="line">
            <a:avLst/>
          </a:prstGeom>
          <a:ln w="19050">
            <a:solidFill>
              <a:srgbClr val="E95E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1" name="Imag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8239206" y="985201"/>
            <a:ext cx="1464733" cy="1464733"/>
          </a:xfrm>
          <a:prstGeom prst="ellipse">
            <a:avLst/>
          </a:prstGeom>
          <a:solidFill>
            <a:srgbClr val="FBF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627217" y="908050"/>
            <a:ext cx="5188226" cy="5188226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520147" y="6492875"/>
            <a:ext cx="2461592" cy="365125"/>
          </a:xfrm>
        </p:spPr>
        <p:txBody>
          <a:bodyPr/>
          <a:lstStyle/>
          <a:p>
            <a:pPr algn="l"/>
            <a:r>
              <a:rPr lang="fr-FR" i="1" dirty="0">
                <a:solidFill>
                  <a:srgbClr val="DC972A"/>
                </a:solidFill>
              </a:rPr>
              <a:t>P</a:t>
            </a:r>
            <a:r>
              <a:rPr lang="fr-FR" i="1" dirty="0" smtClean="0">
                <a:solidFill>
                  <a:srgbClr val="DC972A"/>
                </a:solidFill>
              </a:rPr>
              <a:t>hoto de Sigmund sur </a:t>
            </a:r>
            <a:r>
              <a:rPr lang="fr-FR" i="1" dirty="0" err="1" smtClean="0">
                <a:solidFill>
                  <a:srgbClr val="DC972A"/>
                </a:solidFill>
              </a:rPr>
              <a:t>Unsplash</a:t>
            </a:r>
            <a:endParaRPr lang="fr-FR" i="1" dirty="0">
              <a:solidFill>
                <a:srgbClr val="DC972A"/>
              </a:solidFill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793" y="829967"/>
            <a:ext cx="1676270" cy="167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53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à coins arrondis 28"/>
          <p:cNvSpPr/>
          <p:nvPr/>
        </p:nvSpPr>
        <p:spPr>
          <a:xfrm>
            <a:off x="-320842" y="-594044"/>
            <a:ext cx="6654570" cy="7990115"/>
          </a:xfrm>
          <a:prstGeom prst="roundRect">
            <a:avLst/>
          </a:prstGeom>
          <a:solidFill>
            <a:srgbClr val="D87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4294967295"/>
          </p:nvPr>
        </p:nvSpPr>
        <p:spPr>
          <a:xfrm>
            <a:off x="864522" y="2133600"/>
            <a:ext cx="5231478" cy="40433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 smtClean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fr-FR" sz="1600" dirty="0">
              <a:solidFill>
                <a:srgbClr val="FDF7F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smtClean="0">
                <a:solidFill>
                  <a:srgbClr val="FDF7F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magna</a:t>
            </a:r>
            <a:endParaRPr lang="fr-FR" sz="1600" dirty="0">
              <a:solidFill>
                <a:srgbClr val="FDF7F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0" name="Espace réservé pour une image  29"/>
          <p:cNvSpPr>
            <a:spLocks noGrp="1"/>
          </p:cNvSpPr>
          <p:nvPr>
            <p:ph type="pic" idx="1"/>
          </p:nvPr>
        </p:nvSpPr>
        <p:spPr>
          <a:xfrm>
            <a:off x="6095309" y="0"/>
            <a:ext cx="6096691" cy="6858000"/>
          </a:xfrm>
        </p:spPr>
      </p:sp>
      <p:pic>
        <p:nvPicPr>
          <p:cNvPr id="26" name="Imag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sp>
        <p:nvSpPr>
          <p:cNvPr id="33" name="Titre 1"/>
          <p:cNvSpPr>
            <a:spLocks noGrp="1"/>
          </p:cNvSpPr>
          <p:nvPr>
            <p:ph type="title"/>
          </p:nvPr>
        </p:nvSpPr>
        <p:spPr>
          <a:xfrm>
            <a:off x="838200" y="577516"/>
            <a:ext cx="10515600" cy="673768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sz="3500" dirty="0">
              <a:solidFill>
                <a:srgbClr val="F9F7FB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893205" y="1171386"/>
            <a:ext cx="52027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>
                <a:solidFill>
                  <a:srgbClr val="F3D6C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Sous-titre</a:t>
            </a:r>
            <a:endParaRPr lang="fr-FR" sz="2500" dirty="0">
              <a:solidFill>
                <a:srgbClr val="F3D6C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35" name="Connecteur droit 34"/>
          <p:cNvCxnSpPr/>
          <p:nvPr/>
        </p:nvCxnSpPr>
        <p:spPr>
          <a:xfrm>
            <a:off x="992580" y="1810013"/>
            <a:ext cx="4037472" cy="440"/>
          </a:xfrm>
          <a:prstGeom prst="line">
            <a:avLst/>
          </a:prstGeom>
          <a:ln w="9525">
            <a:solidFill>
              <a:srgbClr val="F3D6C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9" name="Groupe 68"/>
          <p:cNvGrpSpPr/>
          <p:nvPr/>
        </p:nvGrpSpPr>
        <p:grpSpPr>
          <a:xfrm>
            <a:off x="204067" y="-466337"/>
            <a:ext cx="11987933" cy="7147905"/>
            <a:chOff x="-380281" y="-717288"/>
            <a:chExt cx="11987933" cy="7147905"/>
          </a:xfrm>
        </p:grpSpPr>
        <p:sp>
          <p:nvSpPr>
            <p:cNvPr id="70" name="Bouée 69"/>
            <p:cNvSpPr/>
            <p:nvPr/>
          </p:nvSpPr>
          <p:spPr>
            <a:xfrm>
              <a:off x="9757633" y="1015446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FBEFEB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99B131"/>
                </a:solidFill>
              </a:endParaRPr>
            </a:p>
          </p:txBody>
        </p:sp>
        <p:sp>
          <p:nvSpPr>
            <p:cNvPr id="71" name="Bouée 70"/>
            <p:cNvSpPr/>
            <p:nvPr/>
          </p:nvSpPr>
          <p:spPr>
            <a:xfrm>
              <a:off x="6907175" y="4403893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F4F8E4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72" name="Bouée 71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D87B5E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73" name="Bouée 72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95E33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74" name="Bouée 73"/>
            <p:cNvSpPr/>
            <p:nvPr/>
          </p:nvSpPr>
          <p:spPr>
            <a:xfrm>
              <a:off x="4758128" y="473685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D87B5E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75" name="Bouée 74"/>
            <p:cNvSpPr/>
            <p:nvPr/>
          </p:nvSpPr>
          <p:spPr>
            <a:xfrm>
              <a:off x="4186370" y="274154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95E33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76" name="Bouée 75"/>
            <p:cNvSpPr/>
            <p:nvPr/>
          </p:nvSpPr>
          <p:spPr>
            <a:xfrm>
              <a:off x="8110793" y="-583096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D87B5E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77" name="Bouée 76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D87B5E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78" name="Bouée 77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2DAEA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79" name="Bouée 78"/>
            <p:cNvSpPr/>
            <p:nvPr/>
          </p:nvSpPr>
          <p:spPr>
            <a:xfrm>
              <a:off x="1768687" y="4403892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D87B5E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80" name="Ellipse 79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E4EDBD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81" name="Ellipse 80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D87B5E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82" name="Ellipse 81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E95E33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83" name="Ellipse 82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E95E33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84" name="Ellipse 83"/>
            <p:cNvSpPr/>
            <p:nvPr/>
          </p:nvSpPr>
          <p:spPr>
            <a:xfrm>
              <a:off x="10078278" y="228600"/>
              <a:ext cx="427383" cy="427383"/>
            </a:xfrm>
            <a:prstGeom prst="ellipse">
              <a:avLst/>
            </a:prstGeom>
            <a:solidFill>
              <a:srgbClr val="E95E33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86" name="Ellipse 85"/>
            <p:cNvSpPr/>
            <p:nvPr/>
          </p:nvSpPr>
          <p:spPr>
            <a:xfrm>
              <a:off x="6877878" y="6033052"/>
              <a:ext cx="397565" cy="397565"/>
            </a:xfrm>
            <a:prstGeom prst="ellipse">
              <a:avLst/>
            </a:prstGeom>
            <a:solidFill>
              <a:srgbClr val="E95E33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pic>
        <p:nvPicPr>
          <p:cNvPr id="88" name="Image 8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203" y="6142026"/>
            <a:ext cx="488804" cy="48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30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à coins arrondis 28"/>
          <p:cNvSpPr/>
          <p:nvPr/>
        </p:nvSpPr>
        <p:spPr>
          <a:xfrm>
            <a:off x="-320842" y="-594044"/>
            <a:ext cx="6654570" cy="7990115"/>
          </a:xfrm>
          <a:prstGeom prst="roundRect">
            <a:avLst/>
          </a:prstGeom>
          <a:solidFill>
            <a:srgbClr val="F3D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4294967295"/>
          </p:nvPr>
        </p:nvSpPr>
        <p:spPr>
          <a:xfrm>
            <a:off x="864522" y="2133600"/>
            <a:ext cx="5231478" cy="40433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 smtClean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fr-FR" sz="1600" dirty="0">
              <a:solidFill>
                <a:srgbClr val="E95E33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smtClean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magna</a:t>
            </a:r>
            <a:endParaRPr lang="fr-FR" sz="1600" dirty="0">
              <a:solidFill>
                <a:srgbClr val="E95E33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0" name="Espace réservé pour une image  29"/>
          <p:cNvSpPr>
            <a:spLocks noGrp="1"/>
          </p:cNvSpPr>
          <p:nvPr>
            <p:ph type="pic" idx="1"/>
          </p:nvPr>
        </p:nvSpPr>
        <p:spPr>
          <a:xfrm>
            <a:off x="6095309" y="0"/>
            <a:ext cx="6096691" cy="6858000"/>
          </a:xfrm>
        </p:spPr>
      </p:sp>
      <p:pic>
        <p:nvPicPr>
          <p:cNvPr id="26" name="Imag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sp>
        <p:nvSpPr>
          <p:cNvPr id="33" name="Titre 1"/>
          <p:cNvSpPr>
            <a:spLocks noGrp="1"/>
          </p:cNvSpPr>
          <p:nvPr>
            <p:ph type="title"/>
          </p:nvPr>
        </p:nvSpPr>
        <p:spPr>
          <a:xfrm>
            <a:off x="838200" y="577516"/>
            <a:ext cx="10515600" cy="673768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sz="3500" dirty="0">
              <a:solidFill>
                <a:srgbClr val="E95E33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893205" y="1171386"/>
            <a:ext cx="52027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Sous-titre</a:t>
            </a:r>
            <a:endParaRPr lang="fr-FR" sz="2500" dirty="0">
              <a:solidFill>
                <a:srgbClr val="E95E33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35" name="Connecteur droit 34"/>
          <p:cNvCxnSpPr/>
          <p:nvPr/>
        </p:nvCxnSpPr>
        <p:spPr>
          <a:xfrm>
            <a:off x="992580" y="1810013"/>
            <a:ext cx="4037472" cy="440"/>
          </a:xfrm>
          <a:prstGeom prst="line">
            <a:avLst/>
          </a:prstGeom>
          <a:ln w="9525">
            <a:solidFill>
              <a:srgbClr val="E95E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9" name="Groupe 68"/>
          <p:cNvGrpSpPr/>
          <p:nvPr/>
        </p:nvGrpSpPr>
        <p:grpSpPr>
          <a:xfrm>
            <a:off x="204067" y="-466337"/>
            <a:ext cx="11987933" cy="7147905"/>
            <a:chOff x="-380281" y="-717288"/>
            <a:chExt cx="11987933" cy="7147905"/>
          </a:xfrm>
        </p:grpSpPr>
        <p:sp>
          <p:nvSpPr>
            <p:cNvPr id="70" name="Bouée 69"/>
            <p:cNvSpPr/>
            <p:nvPr/>
          </p:nvSpPr>
          <p:spPr>
            <a:xfrm>
              <a:off x="9757633" y="1015446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FBEFEB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99B131"/>
                </a:solidFill>
              </a:endParaRPr>
            </a:p>
          </p:txBody>
        </p:sp>
        <p:sp>
          <p:nvSpPr>
            <p:cNvPr id="71" name="Bouée 70"/>
            <p:cNvSpPr/>
            <p:nvPr/>
          </p:nvSpPr>
          <p:spPr>
            <a:xfrm>
              <a:off x="6907175" y="4403893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F4F8E4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72" name="Bouée 71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D87B5E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73" name="Bouée 72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95E33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74" name="Bouée 73"/>
            <p:cNvSpPr/>
            <p:nvPr/>
          </p:nvSpPr>
          <p:spPr>
            <a:xfrm>
              <a:off x="4758128" y="473685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D87B5E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75" name="Bouée 74"/>
            <p:cNvSpPr/>
            <p:nvPr/>
          </p:nvSpPr>
          <p:spPr>
            <a:xfrm>
              <a:off x="4186370" y="274154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95E33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76" name="Bouée 75"/>
            <p:cNvSpPr/>
            <p:nvPr/>
          </p:nvSpPr>
          <p:spPr>
            <a:xfrm>
              <a:off x="8110793" y="-583096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D87B5E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77" name="Bouée 76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D87B5E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78" name="Bouée 77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2DAEA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79" name="Bouée 78"/>
            <p:cNvSpPr/>
            <p:nvPr/>
          </p:nvSpPr>
          <p:spPr>
            <a:xfrm>
              <a:off x="1768687" y="4403892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D87B5E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80" name="Ellipse 79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E4EDBD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81" name="Ellipse 80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D87B5E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82" name="Ellipse 81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E95E33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83" name="Ellipse 82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E95E33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84" name="Ellipse 83"/>
            <p:cNvSpPr/>
            <p:nvPr/>
          </p:nvSpPr>
          <p:spPr>
            <a:xfrm>
              <a:off x="10078278" y="228600"/>
              <a:ext cx="427383" cy="427383"/>
            </a:xfrm>
            <a:prstGeom prst="ellipse">
              <a:avLst/>
            </a:prstGeom>
            <a:solidFill>
              <a:srgbClr val="E95E33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86" name="Ellipse 85"/>
            <p:cNvSpPr/>
            <p:nvPr/>
          </p:nvSpPr>
          <p:spPr>
            <a:xfrm>
              <a:off x="6877878" y="6033052"/>
              <a:ext cx="397565" cy="397565"/>
            </a:xfrm>
            <a:prstGeom prst="ellipse">
              <a:avLst/>
            </a:prstGeom>
            <a:solidFill>
              <a:srgbClr val="E95E33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pic>
        <p:nvPicPr>
          <p:cNvPr id="88" name="Image 8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203" y="6142026"/>
            <a:ext cx="488804" cy="48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3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e 29"/>
          <p:cNvGrpSpPr/>
          <p:nvPr/>
        </p:nvGrpSpPr>
        <p:grpSpPr>
          <a:xfrm>
            <a:off x="-399479" y="-770815"/>
            <a:ext cx="11987933" cy="7147905"/>
            <a:chOff x="-380281" y="-717288"/>
            <a:chExt cx="11987933" cy="7147905"/>
          </a:xfrm>
        </p:grpSpPr>
        <p:sp>
          <p:nvSpPr>
            <p:cNvPr id="15" name="Bouée 14"/>
            <p:cNvSpPr/>
            <p:nvPr/>
          </p:nvSpPr>
          <p:spPr>
            <a:xfrm>
              <a:off x="9757633" y="1015446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FBEFEB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99B131"/>
                </a:solidFill>
              </a:endParaRPr>
            </a:p>
          </p:txBody>
        </p:sp>
        <p:sp>
          <p:nvSpPr>
            <p:cNvPr id="16" name="Bouée 15"/>
            <p:cNvSpPr/>
            <p:nvPr/>
          </p:nvSpPr>
          <p:spPr>
            <a:xfrm>
              <a:off x="6907175" y="4403893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F4F8E4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4" name="Bouée 13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D87B5E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8" name="Bouée 17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95E33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19" name="Bouée 18"/>
            <p:cNvSpPr/>
            <p:nvPr/>
          </p:nvSpPr>
          <p:spPr>
            <a:xfrm>
              <a:off x="4758128" y="473685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D87B5E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20" name="Bouée 19"/>
            <p:cNvSpPr/>
            <p:nvPr/>
          </p:nvSpPr>
          <p:spPr>
            <a:xfrm>
              <a:off x="4186370" y="274154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95E33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21" name="Bouée 20"/>
            <p:cNvSpPr/>
            <p:nvPr/>
          </p:nvSpPr>
          <p:spPr>
            <a:xfrm>
              <a:off x="8110793" y="-583096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D87B5E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22" name="Bouée 21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D87B5E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23" name="Bouée 22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2DAEA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24" name="Bouée 23"/>
            <p:cNvSpPr/>
            <p:nvPr/>
          </p:nvSpPr>
          <p:spPr>
            <a:xfrm>
              <a:off x="1768687" y="4403892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D87B5E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" name="Ellipse 4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E4EDBD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12" name="Ellipse 11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D87B5E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6" name="Ellipse 25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E95E33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7" name="Ellipse 26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E95E33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8" name="Ellipse 27"/>
            <p:cNvSpPr/>
            <p:nvPr/>
          </p:nvSpPr>
          <p:spPr>
            <a:xfrm>
              <a:off x="10078278" y="228600"/>
              <a:ext cx="427383" cy="427383"/>
            </a:xfrm>
            <a:prstGeom prst="ellipse">
              <a:avLst/>
            </a:prstGeom>
            <a:solidFill>
              <a:srgbClr val="E95E33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29" name="Ellipse 28"/>
            <p:cNvSpPr/>
            <p:nvPr/>
          </p:nvSpPr>
          <p:spPr>
            <a:xfrm>
              <a:off x="6877878" y="6033052"/>
              <a:ext cx="397565" cy="397565"/>
            </a:xfrm>
            <a:prstGeom prst="ellipse">
              <a:avLst/>
            </a:prstGeom>
            <a:solidFill>
              <a:srgbClr val="E95E33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sp>
        <p:nvSpPr>
          <p:cNvPr id="11" name="Rectangle à coins arrondis 10"/>
          <p:cNvSpPr/>
          <p:nvPr/>
        </p:nvSpPr>
        <p:spPr>
          <a:xfrm rot="18666865">
            <a:off x="7253499" y="3138147"/>
            <a:ext cx="9487507" cy="4747914"/>
          </a:xfrm>
          <a:prstGeom prst="roundRect">
            <a:avLst/>
          </a:prstGeom>
          <a:solidFill>
            <a:srgbClr val="FBEFEB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sp>
        <p:nvSpPr>
          <p:cNvPr id="3" name="Rectangle à coins arrondis 2"/>
          <p:cNvSpPr/>
          <p:nvPr/>
        </p:nvSpPr>
        <p:spPr>
          <a:xfrm>
            <a:off x="6509826" y="1622613"/>
            <a:ext cx="7104822" cy="665922"/>
          </a:xfrm>
          <a:prstGeom prst="roundRect">
            <a:avLst>
              <a:gd name="adj" fmla="val 50000"/>
            </a:avLst>
          </a:prstGeom>
          <a:solidFill>
            <a:srgbClr val="E95E33"/>
          </a:solidFill>
          <a:ln>
            <a:solidFill>
              <a:srgbClr val="CDE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DC972A"/>
              </a:solidFill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6509826" y="2620268"/>
            <a:ext cx="7104822" cy="665922"/>
          </a:xfrm>
          <a:prstGeom prst="roundRect">
            <a:avLst>
              <a:gd name="adj" fmla="val 50000"/>
            </a:avLst>
          </a:prstGeom>
          <a:solidFill>
            <a:srgbClr val="CE5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à coins arrondis 7"/>
          <p:cNvSpPr/>
          <p:nvPr/>
        </p:nvSpPr>
        <p:spPr>
          <a:xfrm>
            <a:off x="6509826" y="3617923"/>
            <a:ext cx="7104822" cy="665922"/>
          </a:xfrm>
          <a:prstGeom prst="roundRect">
            <a:avLst>
              <a:gd name="adj" fmla="val 50000"/>
            </a:avLst>
          </a:prstGeom>
          <a:solidFill>
            <a:srgbClr val="D87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à coins arrondis 8"/>
          <p:cNvSpPr/>
          <p:nvPr/>
        </p:nvSpPr>
        <p:spPr>
          <a:xfrm>
            <a:off x="6509826" y="4615578"/>
            <a:ext cx="7104822" cy="665922"/>
          </a:xfrm>
          <a:prstGeom prst="roundRect">
            <a:avLst>
              <a:gd name="adj" fmla="val 50000"/>
            </a:avLst>
          </a:prstGeom>
          <a:solidFill>
            <a:srgbClr val="E6A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Bouée 3"/>
          <p:cNvSpPr/>
          <p:nvPr/>
        </p:nvSpPr>
        <p:spPr>
          <a:xfrm>
            <a:off x="-646042" y="4627803"/>
            <a:ext cx="1749287" cy="1749287"/>
          </a:xfrm>
          <a:prstGeom prst="donut">
            <a:avLst>
              <a:gd name="adj" fmla="val 15673"/>
            </a:avLst>
          </a:prstGeom>
          <a:solidFill>
            <a:srgbClr val="CE5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3" name="Bouée 12"/>
          <p:cNvSpPr/>
          <p:nvPr/>
        </p:nvSpPr>
        <p:spPr>
          <a:xfrm>
            <a:off x="-463825" y="-583096"/>
            <a:ext cx="1749287" cy="1749287"/>
          </a:xfrm>
          <a:prstGeom prst="donut">
            <a:avLst>
              <a:gd name="adj" fmla="val 15673"/>
            </a:avLst>
          </a:prstGeom>
          <a:solidFill>
            <a:srgbClr val="E95E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Bouée 16"/>
          <p:cNvSpPr/>
          <p:nvPr/>
        </p:nvSpPr>
        <p:spPr>
          <a:xfrm>
            <a:off x="3143118" y="6166618"/>
            <a:ext cx="1749287" cy="1749287"/>
          </a:xfrm>
          <a:prstGeom prst="donut">
            <a:avLst>
              <a:gd name="adj" fmla="val 15673"/>
            </a:avLst>
          </a:prstGeom>
          <a:solidFill>
            <a:srgbClr val="E6A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2" name="Rectangle à coins arrondis 31"/>
          <p:cNvSpPr/>
          <p:nvPr/>
        </p:nvSpPr>
        <p:spPr>
          <a:xfrm>
            <a:off x="6592599" y="2528043"/>
            <a:ext cx="6851480" cy="665922"/>
          </a:xfrm>
          <a:prstGeom prst="roundRect">
            <a:avLst>
              <a:gd name="adj" fmla="val 50000"/>
            </a:avLst>
          </a:prstGeom>
          <a:noFill/>
          <a:ln>
            <a:solidFill>
              <a:srgbClr val="D87B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à coins arrondis 24"/>
          <p:cNvSpPr/>
          <p:nvPr/>
        </p:nvSpPr>
        <p:spPr>
          <a:xfrm>
            <a:off x="6592599" y="1529160"/>
            <a:ext cx="6851480" cy="665922"/>
          </a:xfrm>
          <a:prstGeom prst="roundRect">
            <a:avLst>
              <a:gd name="adj" fmla="val 50000"/>
            </a:avLst>
          </a:prstGeom>
          <a:noFill/>
          <a:ln>
            <a:solidFill>
              <a:srgbClr val="E6A9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à coins arrondis 32"/>
          <p:cNvSpPr/>
          <p:nvPr/>
        </p:nvSpPr>
        <p:spPr>
          <a:xfrm>
            <a:off x="6592599" y="3519818"/>
            <a:ext cx="6851480" cy="665922"/>
          </a:xfrm>
          <a:prstGeom prst="roundRect">
            <a:avLst>
              <a:gd name="adj" fmla="val 50000"/>
            </a:avLst>
          </a:prstGeom>
          <a:noFill/>
          <a:ln>
            <a:solidFill>
              <a:srgbClr val="CE5C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à coins arrondis 34"/>
          <p:cNvSpPr/>
          <p:nvPr/>
        </p:nvSpPr>
        <p:spPr>
          <a:xfrm>
            <a:off x="6592599" y="4519455"/>
            <a:ext cx="6851480" cy="665922"/>
          </a:xfrm>
          <a:prstGeom prst="roundRect">
            <a:avLst>
              <a:gd name="adj" fmla="val 50000"/>
            </a:avLst>
          </a:prstGeom>
          <a:noFill/>
          <a:ln>
            <a:solidFill>
              <a:srgbClr val="E95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/>
          <p:cNvSpPr txBox="1"/>
          <p:nvPr/>
        </p:nvSpPr>
        <p:spPr>
          <a:xfrm>
            <a:off x="600488" y="2496807"/>
            <a:ext cx="52027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 smtClean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SOMMAIRE</a:t>
            </a:r>
            <a:endParaRPr lang="fr-FR" sz="5400" b="1" dirty="0">
              <a:solidFill>
                <a:srgbClr val="E95E33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37" name="Connecteur droit 36"/>
          <p:cNvCxnSpPr/>
          <p:nvPr/>
        </p:nvCxnSpPr>
        <p:spPr>
          <a:xfrm>
            <a:off x="1163804" y="3604803"/>
            <a:ext cx="4037472" cy="440"/>
          </a:xfrm>
          <a:prstGeom prst="line">
            <a:avLst/>
          </a:prstGeom>
          <a:ln w="19050">
            <a:solidFill>
              <a:srgbClr val="CE5C3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ZoneTexte 54"/>
          <p:cNvSpPr txBox="1"/>
          <p:nvPr/>
        </p:nvSpPr>
        <p:spPr>
          <a:xfrm>
            <a:off x="7016721" y="1731943"/>
            <a:ext cx="4945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Zone de texte…………………………… p.</a:t>
            </a:r>
            <a:endParaRPr lang="fr-FR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7012922" y="2712750"/>
            <a:ext cx="5600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Zone de texte…………………………… p.</a:t>
            </a:r>
          </a:p>
        </p:txBody>
      </p:sp>
      <p:sp>
        <p:nvSpPr>
          <p:cNvPr id="57" name="ZoneTexte 56"/>
          <p:cNvSpPr txBox="1"/>
          <p:nvPr/>
        </p:nvSpPr>
        <p:spPr>
          <a:xfrm>
            <a:off x="7037880" y="3729848"/>
            <a:ext cx="6201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Zone de texte…………………………… p.</a:t>
            </a:r>
          </a:p>
        </p:txBody>
      </p:sp>
      <p:sp>
        <p:nvSpPr>
          <p:cNvPr id="58" name="ZoneTexte 57"/>
          <p:cNvSpPr txBox="1"/>
          <p:nvPr/>
        </p:nvSpPr>
        <p:spPr>
          <a:xfrm>
            <a:off x="7037880" y="4711882"/>
            <a:ext cx="5960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Zone de texte…………………………… p.</a:t>
            </a:r>
          </a:p>
        </p:txBody>
      </p:sp>
      <p:pic>
        <p:nvPicPr>
          <p:cNvPr id="42" name="Image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203" y="6142026"/>
            <a:ext cx="488804" cy="48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51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e 30"/>
          <p:cNvGrpSpPr/>
          <p:nvPr/>
        </p:nvGrpSpPr>
        <p:grpSpPr>
          <a:xfrm>
            <a:off x="-406949" y="-583308"/>
            <a:ext cx="11987933" cy="7147905"/>
            <a:chOff x="-380281" y="-717288"/>
            <a:chExt cx="11987933" cy="7147905"/>
          </a:xfrm>
        </p:grpSpPr>
        <p:sp>
          <p:nvSpPr>
            <p:cNvPr id="32" name="Bouée 31"/>
            <p:cNvSpPr/>
            <p:nvPr/>
          </p:nvSpPr>
          <p:spPr>
            <a:xfrm>
              <a:off x="9757633" y="1015446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FBEFEB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99B131"/>
                </a:solidFill>
              </a:endParaRPr>
            </a:p>
          </p:txBody>
        </p:sp>
        <p:sp>
          <p:nvSpPr>
            <p:cNvPr id="33" name="Bouée 32"/>
            <p:cNvSpPr/>
            <p:nvPr/>
          </p:nvSpPr>
          <p:spPr>
            <a:xfrm>
              <a:off x="6907175" y="4403893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F4F8E4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4" name="Bouée 33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D87B5E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5" name="Bouée 34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95E33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6" name="Bouée 35"/>
            <p:cNvSpPr/>
            <p:nvPr/>
          </p:nvSpPr>
          <p:spPr>
            <a:xfrm>
              <a:off x="4758128" y="473685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D87B5E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7" name="Bouée 36"/>
            <p:cNvSpPr/>
            <p:nvPr/>
          </p:nvSpPr>
          <p:spPr>
            <a:xfrm>
              <a:off x="4186370" y="274154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95E33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8" name="Bouée 37"/>
            <p:cNvSpPr/>
            <p:nvPr/>
          </p:nvSpPr>
          <p:spPr>
            <a:xfrm>
              <a:off x="8110793" y="-583096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D87B5E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9" name="Bouée 38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D87B5E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0" name="Bouée 39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2DAEA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3" name="Bouée 42"/>
            <p:cNvSpPr/>
            <p:nvPr/>
          </p:nvSpPr>
          <p:spPr>
            <a:xfrm>
              <a:off x="1768687" y="4403892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D87B5E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4" name="Ellipse 43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E4EDBD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5" name="Ellipse 44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D87B5E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6" name="Ellipse 45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E95E33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7" name="Ellipse 46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E95E33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8" name="Ellipse 47"/>
            <p:cNvSpPr/>
            <p:nvPr/>
          </p:nvSpPr>
          <p:spPr>
            <a:xfrm>
              <a:off x="10078278" y="228600"/>
              <a:ext cx="427383" cy="427383"/>
            </a:xfrm>
            <a:prstGeom prst="ellipse">
              <a:avLst/>
            </a:prstGeom>
            <a:solidFill>
              <a:srgbClr val="E95E33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9" name="Ellipse 48"/>
            <p:cNvSpPr/>
            <p:nvPr/>
          </p:nvSpPr>
          <p:spPr>
            <a:xfrm>
              <a:off x="6877878" y="6033052"/>
              <a:ext cx="397565" cy="397565"/>
            </a:xfrm>
            <a:prstGeom prst="ellipse">
              <a:avLst/>
            </a:prstGeom>
            <a:solidFill>
              <a:srgbClr val="E95E33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sp>
        <p:nvSpPr>
          <p:cNvPr id="68" name="Bouée 67"/>
          <p:cNvSpPr/>
          <p:nvPr/>
        </p:nvSpPr>
        <p:spPr>
          <a:xfrm>
            <a:off x="-653512" y="4815310"/>
            <a:ext cx="1749287" cy="1749287"/>
          </a:xfrm>
          <a:prstGeom prst="donut">
            <a:avLst>
              <a:gd name="adj" fmla="val 15673"/>
            </a:avLst>
          </a:prstGeom>
          <a:solidFill>
            <a:srgbClr val="CE5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9" name="Bouée 68"/>
          <p:cNvSpPr/>
          <p:nvPr/>
        </p:nvSpPr>
        <p:spPr>
          <a:xfrm>
            <a:off x="-471295" y="-395589"/>
            <a:ext cx="1749287" cy="1749287"/>
          </a:xfrm>
          <a:prstGeom prst="donut">
            <a:avLst>
              <a:gd name="adj" fmla="val 15673"/>
            </a:avLst>
          </a:prstGeom>
          <a:solidFill>
            <a:srgbClr val="E95E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" name="Rectangle à coins arrondis 3"/>
          <p:cNvSpPr/>
          <p:nvPr/>
        </p:nvSpPr>
        <p:spPr>
          <a:xfrm rot="18477691">
            <a:off x="4940048" y="678687"/>
            <a:ext cx="10928243" cy="9606854"/>
          </a:xfrm>
          <a:prstGeom prst="roundRect">
            <a:avLst>
              <a:gd name="adj" fmla="val 8530"/>
            </a:avLst>
          </a:prstGeom>
          <a:solidFill>
            <a:srgbClr val="E95E33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91824" y="3149516"/>
            <a:ext cx="4708358" cy="1325563"/>
          </a:xfrm>
        </p:spPr>
        <p:txBody>
          <a:bodyPr/>
          <a:lstStyle/>
          <a:p>
            <a:r>
              <a:rPr lang="fr-FR" b="1" dirty="0" smtClean="0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dirty="0">
              <a:solidFill>
                <a:srgbClr val="F9F7FB"/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6927838" y="4475079"/>
            <a:ext cx="52027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>
                <a:solidFill>
                  <a:srgbClr val="F3D6C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Sous-titre</a:t>
            </a:r>
            <a:endParaRPr lang="fr-FR" sz="2500" dirty="0">
              <a:solidFill>
                <a:srgbClr val="F3D6C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42" name="Connecteur droit 41"/>
          <p:cNvCxnSpPr/>
          <p:nvPr/>
        </p:nvCxnSpPr>
        <p:spPr>
          <a:xfrm>
            <a:off x="6927838" y="5113980"/>
            <a:ext cx="4037472" cy="440"/>
          </a:xfrm>
          <a:prstGeom prst="line">
            <a:avLst/>
          </a:prstGeom>
          <a:ln w="9525">
            <a:solidFill>
              <a:srgbClr val="E6A99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5" name="Groupe 74"/>
          <p:cNvGrpSpPr/>
          <p:nvPr/>
        </p:nvGrpSpPr>
        <p:grpSpPr>
          <a:xfrm>
            <a:off x="643252" y="575570"/>
            <a:ext cx="5669918" cy="5669916"/>
            <a:chOff x="145058" y="385747"/>
            <a:chExt cx="6152545" cy="6152545"/>
          </a:xfrm>
        </p:grpSpPr>
        <p:sp>
          <p:nvSpPr>
            <p:cNvPr id="76" name="Arc plein 75"/>
            <p:cNvSpPr/>
            <p:nvPr/>
          </p:nvSpPr>
          <p:spPr>
            <a:xfrm rot="9179828">
              <a:off x="231370" y="512316"/>
              <a:ext cx="6002873" cy="5979695"/>
            </a:xfrm>
            <a:prstGeom prst="blockArc">
              <a:avLst>
                <a:gd name="adj1" fmla="val 14107451"/>
                <a:gd name="adj2" fmla="val 20902704"/>
                <a:gd name="adj3" fmla="val 13074"/>
              </a:avLst>
            </a:prstGeom>
            <a:solidFill>
              <a:srgbClr val="F3D6C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77" name="Arc plein 76"/>
            <p:cNvSpPr/>
            <p:nvPr/>
          </p:nvSpPr>
          <p:spPr>
            <a:xfrm rot="2544454">
              <a:off x="145058" y="558259"/>
              <a:ext cx="6152545" cy="5979695"/>
            </a:xfrm>
            <a:prstGeom prst="blockArc">
              <a:avLst>
                <a:gd name="adj1" fmla="val 12177410"/>
                <a:gd name="adj2" fmla="val 17265268"/>
                <a:gd name="adj3" fmla="val 12344"/>
              </a:avLst>
            </a:prstGeom>
            <a:solidFill>
              <a:srgbClr val="D87B5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B39CC8"/>
                </a:solidFill>
              </a:endParaRPr>
            </a:p>
          </p:txBody>
        </p:sp>
        <p:sp>
          <p:nvSpPr>
            <p:cNvPr id="78" name="Arc plein 77"/>
            <p:cNvSpPr/>
            <p:nvPr/>
          </p:nvSpPr>
          <p:spPr>
            <a:xfrm rot="18786917">
              <a:off x="230721" y="472172"/>
              <a:ext cx="6152545" cy="5979695"/>
            </a:xfrm>
            <a:prstGeom prst="blockArc">
              <a:avLst>
                <a:gd name="adj1" fmla="val 11435960"/>
                <a:gd name="adj2" fmla="val 17265268"/>
                <a:gd name="adj3" fmla="val 12344"/>
              </a:avLst>
            </a:prstGeom>
            <a:solidFill>
              <a:srgbClr val="E6A99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79" name="Ellipse 78"/>
          <p:cNvSpPr/>
          <p:nvPr/>
        </p:nvSpPr>
        <p:spPr>
          <a:xfrm>
            <a:off x="1087590" y="1060051"/>
            <a:ext cx="4781240" cy="478124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522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e 34"/>
          <p:cNvGrpSpPr/>
          <p:nvPr/>
        </p:nvGrpSpPr>
        <p:grpSpPr>
          <a:xfrm>
            <a:off x="145426" y="0"/>
            <a:ext cx="11987933" cy="7147905"/>
            <a:chOff x="-380281" y="-717288"/>
            <a:chExt cx="11987933" cy="7147905"/>
          </a:xfrm>
        </p:grpSpPr>
        <p:sp>
          <p:nvSpPr>
            <p:cNvPr id="36" name="Bouée 35"/>
            <p:cNvSpPr/>
            <p:nvPr/>
          </p:nvSpPr>
          <p:spPr>
            <a:xfrm>
              <a:off x="9757633" y="1015446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FBEFEB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99B131"/>
                </a:solidFill>
              </a:endParaRPr>
            </a:p>
          </p:txBody>
        </p:sp>
        <p:sp>
          <p:nvSpPr>
            <p:cNvPr id="37" name="Bouée 36"/>
            <p:cNvSpPr/>
            <p:nvPr/>
          </p:nvSpPr>
          <p:spPr>
            <a:xfrm>
              <a:off x="6907175" y="4403893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F4F8E4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6" name="Bouée 55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D87B5E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7" name="Bouée 56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95E33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8" name="Bouée 57"/>
            <p:cNvSpPr/>
            <p:nvPr/>
          </p:nvSpPr>
          <p:spPr>
            <a:xfrm>
              <a:off x="4758128" y="473685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D87B5E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59" name="Bouée 58"/>
            <p:cNvSpPr/>
            <p:nvPr/>
          </p:nvSpPr>
          <p:spPr>
            <a:xfrm>
              <a:off x="4186370" y="274154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95E33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0" name="Bouée 59"/>
            <p:cNvSpPr/>
            <p:nvPr/>
          </p:nvSpPr>
          <p:spPr>
            <a:xfrm>
              <a:off x="8110793" y="-583096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D87B5E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1" name="Bouée 60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D87B5E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2" name="Bouée 61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2DAEA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3" name="Bouée 62"/>
            <p:cNvSpPr/>
            <p:nvPr/>
          </p:nvSpPr>
          <p:spPr>
            <a:xfrm>
              <a:off x="1768687" y="4403892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D87B5E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4" name="Ellipse 63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E4EDBD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65" name="Ellipse 64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D87B5E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66" name="Ellipse 65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E95E33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67" name="Ellipse 66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E95E33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68" name="Ellipse 67"/>
            <p:cNvSpPr/>
            <p:nvPr/>
          </p:nvSpPr>
          <p:spPr>
            <a:xfrm>
              <a:off x="10078278" y="228600"/>
              <a:ext cx="427383" cy="427383"/>
            </a:xfrm>
            <a:prstGeom prst="ellipse">
              <a:avLst/>
            </a:prstGeom>
            <a:solidFill>
              <a:srgbClr val="E95E33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69" name="Ellipse 68"/>
            <p:cNvSpPr/>
            <p:nvPr/>
          </p:nvSpPr>
          <p:spPr>
            <a:xfrm>
              <a:off x="6877878" y="6033052"/>
              <a:ext cx="397565" cy="397565"/>
            </a:xfrm>
            <a:prstGeom prst="ellipse">
              <a:avLst/>
            </a:prstGeom>
            <a:solidFill>
              <a:srgbClr val="E95E33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pic>
        <p:nvPicPr>
          <p:cNvPr id="31" name="Imag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sp>
        <p:nvSpPr>
          <p:cNvPr id="3" name="Rectangle à coins arrondis 2"/>
          <p:cNvSpPr/>
          <p:nvPr/>
        </p:nvSpPr>
        <p:spPr>
          <a:xfrm>
            <a:off x="840180" y="2345634"/>
            <a:ext cx="3110947" cy="3110947"/>
          </a:xfrm>
          <a:prstGeom prst="roundRect">
            <a:avLst/>
          </a:prstGeom>
          <a:solidFill>
            <a:srgbClr val="E6A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4481215" y="2345633"/>
            <a:ext cx="3110947" cy="3110947"/>
          </a:xfrm>
          <a:prstGeom prst="roundRect">
            <a:avLst/>
          </a:prstGeom>
          <a:solidFill>
            <a:srgbClr val="E6A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à coins arrondis 7"/>
          <p:cNvSpPr/>
          <p:nvPr/>
        </p:nvSpPr>
        <p:spPr>
          <a:xfrm>
            <a:off x="8122250" y="2345632"/>
            <a:ext cx="3110947" cy="3110947"/>
          </a:xfrm>
          <a:prstGeom prst="roundRect">
            <a:avLst/>
          </a:prstGeom>
          <a:solidFill>
            <a:srgbClr val="E6A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à coins arrondis 8"/>
          <p:cNvSpPr/>
          <p:nvPr/>
        </p:nvSpPr>
        <p:spPr>
          <a:xfrm>
            <a:off x="942885" y="2249556"/>
            <a:ext cx="3110947" cy="3110947"/>
          </a:xfrm>
          <a:prstGeom prst="roundRect">
            <a:avLst/>
          </a:prstGeom>
          <a:noFill/>
          <a:ln>
            <a:solidFill>
              <a:srgbClr val="E95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à coins arrondis 9"/>
          <p:cNvSpPr/>
          <p:nvPr/>
        </p:nvSpPr>
        <p:spPr>
          <a:xfrm>
            <a:off x="4583920" y="2249555"/>
            <a:ext cx="3110947" cy="3110947"/>
          </a:xfrm>
          <a:prstGeom prst="roundRect">
            <a:avLst/>
          </a:prstGeom>
          <a:noFill/>
          <a:ln>
            <a:solidFill>
              <a:srgbClr val="E95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à coins arrondis 10"/>
          <p:cNvSpPr/>
          <p:nvPr/>
        </p:nvSpPr>
        <p:spPr>
          <a:xfrm>
            <a:off x="8224955" y="2249554"/>
            <a:ext cx="3110947" cy="3110947"/>
          </a:xfrm>
          <a:prstGeom prst="roundRect">
            <a:avLst/>
          </a:prstGeom>
          <a:noFill/>
          <a:ln>
            <a:solidFill>
              <a:srgbClr val="E95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1143000" y="2623931"/>
            <a:ext cx="262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Helvetica" panose="020B0604020202020204" pitchFamily="34" charset="0"/>
                <a:cs typeface="Helvetica" panose="020B0604020202020204" pitchFamily="34" charset="0"/>
              </a:rPr>
              <a:t>Zone de texte…</a:t>
            </a:r>
            <a:endParaRPr lang="fr-FR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827428" y="2629693"/>
            <a:ext cx="262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Helvetica" panose="020B0604020202020204" pitchFamily="34" charset="0"/>
                <a:cs typeface="Helvetica" panose="020B0604020202020204" pitchFamily="34" charset="0"/>
              </a:rPr>
              <a:t>Zone de texte…</a:t>
            </a:r>
            <a:endParaRPr lang="fr-FR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468462" y="2623931"/>
            <a:ext cx="262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Helvetica" panose="020B0604020202020204" pitchFamily="34" charset="0"/>
                <a:cs typeface="Helvetica" panose="020B0604020202020204" pitchFamily="34" charset="0"/>
              </a:rPr>
              <a:t>Zone de texte…</a:t>
            </a:r>
            <a:endParaRPr lang="fr-FR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992580" y="1203196"/>
            <a:ext cx="52027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>
                <a:solidFill>
                  <a:srgbClr val="D87B5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Sous-titre</a:t>
            </a:r>
            <a:endParaRPr lang="fr-FR" sz="2500" dirty="0">
              <a:solidFill>
                <a:srgbClr val="D87B5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16" name="Connecteur droit 15"/>
          <p:cNvCxnSpPr/>
          <p:nvPr/>
        </p:nvCxnSpPr>
        <p:spPr>
          <a:xfrm>
            <a:off x="992580" y="1842097"/>
            <a:ext cx="4037472" cy="440"/>
          </a:xfrm>
          <a:prstGeom prst="line">
            <a:avLst/>
          </a:prstGeom>
          <a:ln w="9525">
            <a:solidFill>
              <a:srgbClr val="E6A99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992580" y="649198"/>
            <a:ext cx="52027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smtClean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sz="3000" b="1" dirty="0">
              <a:solidFill>
                <a:srgbClr val="E95E33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70" name="Image 6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203" y="6142026"/>
            <a:ext cx="488804" cy="48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0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à coins arrondis 5"/>
          <p:cNvSpPr/>
          <p:nvPr/>
        </p:nvSpPr>
        <p:spPr>
          <a:xfrm rot="18477691">
            <a:off x="1799200" y="-663137"/>
            <a:ext cx="12864708" cy="11149900"/>
          </a:xfrm>
          <a:prstGeom prst="roundRect">
            <a:avLst/>
          </a:prstGeom>
          <a:solidFill>
            <a:srgbClr val="E6A9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350419" y="1053548"/>
            <a:ext cx="4731026" cy="4731026"/>
          </a:xfrm>
          <a:prstGeom prst="ellipse">
            <a:avLst/>
          </a:prstGeom>
          <a:noFill/>
          <a:ln>
            <a:solidFill>
              <a:srgbClr val="E95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&lt;</a:t>
            </a:r>
            <a:endParaRPr lang="fr-FR" dirty="0"/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156391" y="854159"/>
            <a:ext cx="52027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smtClean="0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sz="3000" b="1" dirty="0">
              <a:solidFill>
                <a:srgbClr val="F9F7FB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439107" y="1147587"/>
            <a:ext cx="4542947" cy="4542947"/>
          </a:xfrm>
          <a:prstGeom prst="ellipse">
            <a:avLst/>
          </a:prstGeom>
          <a:solidFill>
            <a:srgbClr val="F3D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>
            <a:off x="439107" y="1348597"/>
            <a:ext cx="4649728" cy="4649728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6231834" y="1895938"/>
            <a:ext cx="5297557" cy="2262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</p:txBody>
      </p:sp>
      <p:cxnSp>
        <p:nvCxnSpPr>
          <p:cNvPr id="14" name="Connecteur droit 13"/>
          <p:cNvCxnSpPr/>
          <p:nvPr/>
        </p:nvCxnSpPr>
        <p:spPr>
          <a:xfrm>
            <a:off x="6231834" y="1606661"/>
            <a:ext cx="1620079" cy="440"/>
          </a:xfrm>
          <a:prstGeom prst="line">
            <a:avLst/>
          </a:prstGeom>
          <a:ln w="19050">
            <a:solidFill>
              <a:srgbClr val="E95E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Imag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203" y="6142026"/>
            <a:ext cx="488804" cy="488804"/>
          </a:xfrm>
          <a:prstGeom prst="rect">
            <a:avLst/>
          </a:prstGeom>
        </p:spPr>
      </p:pic>
      <p:sp>
        <p:nvSpPr>
          <p:cNvPr id="17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520147" y="6492875"/>
            <a:ext cx="2461592" cy="365125"/>
          </a:xfrm>
        </p:spPr>
        <p:txBody>
          <a:bodyPr/>
          <a:lstStyle/>
          <a:p>
            <a:pPr algn="l"/>
            <a:r>
              <a:rPr lang="fr-FR" i="1" dirty="0">
                <a:solidFill>
                  <a:srgbClr val="E95E33"/>
                </a:solidFill>
              </a:rPr>
              <a:t>P</a:t>
            </a:r>
            <a:r>
              <a:rPr lang="fr-FR" i="1" dirty="0" smtClean="0">
                <a:solidFill>
                  <a:srgbClr val="E95E33"/>
                </a:solidFill>
              </a:rPr>
              <a:t>hoto de Adobe Stock</a:t>
            </a:r>
            <a:endParaRPr lang="fr-FR" i="1" dirty="0">
              <a:solidFill>
                <a:srgbClr val="E95E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80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e 64"/>
          <p:cNvGrpSpPr/>
          <p:nvPr/>
        </p:nvGrpSpPr>
        <p:grpSpPr>
          <a:xfrm>
            <a:off x="145426" y="8800"/>
            <a:ext cx="11987933" cy="7147905"/>
            <a:chOff x="-380281" y="-717288"/>
            <a:chExt cx="11987933" cy="7147905"/>
          </a:xfrm>
        </p:grpSpPr>
        <p:sp>
          <p:nvSpPr>
            <p:cNvPr id="66" name="Bouée 65"/>
            <p:cNvSpPr/>
            <p:nvPr/>
          </p:nvSpPr>
          <p:spPr>
            <a:xfrm>
              <a:off x="9757633" y="1015446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FBEFEB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99B131"/>
                </a:solidFill>
              </a:endParaRPr>
            </a:p>
          </p:txBody>
        </p:sp>
        <p:sp>
          <p:nvSpPr>
            <p:cNvPr id="67" name="Bouée 66"/>
            <p:cNvSpPr/>
            <p:nvPr/>
          </p:nvSpPr>
          <p:spPr>
            <a:xfrm>
              <a:off x="6907175" y="4403893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F4F8E4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8" name="Bouée 67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D87B5E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69" name="Bouée 68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95E33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70" name="Bouée 69"/>
            <p:cNvSpPr/>
            <p:nvPr/>
          </p:nvSpPr>
          <p:spPr>
            <a:xfrm>
              <a:off x="4758128" y="473685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D87B5E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71" name="Bouée 70"/>
            <p:cNvSpPr/>
            <p:nvPr/>
          </p:nvSpPr>
          <p:spPr>
            <a:xfrm>
              <a:off x="4186370" y="274154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95E33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72" name="Bouée 71"/>
            <p:cNvSpPr/>
            <p:nvPr/>
          </p:nvSpPr>
          <p:spPr>
            <a:xfrm>
              <a:off x="8110793" y="-583096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D87B5E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73" name="Bouée 72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D87B5E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74" name="Bouée 73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2DAEA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75" name="Bouée 74"/>
            <p:cNvSpPr/>
            <p:nvPr/>
          </p:nvSpPr>
          <p:spPr>
            <a:xfrm>
              <a:off x="1768687" y="4403892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D87B5E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76" name="Ellipse 75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E4EDBD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77" name="Ellipse 76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D87B5E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78" name="Ellipse 77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E95E33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79" name="Ellipse 78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E95E33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80" name="Ellipse 79"/>
            <p:cNvSpPr/>
            <p:nvPr/>
          </p:nvSpPr>
          <p:spPr>
            <a:xfrm>
              <a:off x="10078278" y="228600"/>
              <a:ext cx="427383" cy="427383"/>
            </a:xfrm>
            <a:prstGeom prst="ellipse">
              <a:avLst/>
            </a:prstGeom>
            <a:solidFill>
              <a:srgbClr val="E95E33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81" name="Ellipse 80"/>
            <p:cNvSpPr/>
            <p:nvPr/>
          </p:nvSpPr>
          <p:spPr>
            <a:xfrm>
              <a:off x="6877878" y="6033052"/>
              <a:ext cx="397565" cy="397565"/>
            </a:xfrm>
            <a:prstGeom prst="ellipse">
              <a:avLst/>
            </a:prstGeom>
            <a:solidFill>
              <a:srgbClr val="E95E33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sp>
        <p:nvSpPr>
          <p:cNvPr id="27" name="Rectangle à coins arrondis 26"/>
          <p:cNvSpPr/>
          <p:nvPr/>
        </p:nvSpPr>
        <p:spPr>
          <a:xfrm rot="18477691">
            <a:off x="1841563" y="-673076"/>
            <a:ext cx="12864708" cy="11149900"/>
          </a:xfrm>
          <a:prstGeom prst="roundRect">
            <a:avLst/>
          </a:prstGeom>
          <a:solidFill>
            <a:srgbClr val="F3D6CD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QQQQ</a:t>
            </a:r>
            <a:endParaRPr lang="fr-FR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6967136" y="1317717"/>
            <a:ext cx="4185764" cy="4193928"/>
          </a:xfrm>
          <a:prstGeom prst="roundRect">
            <a:avLst/>
          </a:prstGeom>
          <a:solidFill>
            <a:srgbClr val="E95E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6117" y="2266718"/>
            <a:ext cx="4851413" cy="3829421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60000"/>
              </a:lnSpc>
              <a:buNone/>
            </a:pP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 smtClean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 smtClean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marL="0" indent="0" algn="just">
              <a:lnSpc>
                <a:spcPct val="160000"/>
              </a:lnSpc>
              <a:buNone/>
            </a:pPr>
            <a:endParaRPr lang="fr-FR" sz="1600" dirty="0">
              <a:solidFill>
                <a:srgbClr val="E95E33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just">
              <a:lnSpc>
                <a:spcPct val="160000"/>
              </a:lnSpc>
              <a:buNone/>
            </a:pPr>
            <a:endParaRPr lang="fr-FR" sz="1600" dirty="0">
              <a:solidFill>
                <a:srgbClr val="E95E33"/>
              </a:solidFill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6851998" y="1444041"/>
            <a:ext cx="4176000" cy="4184694"/>
          </a:xfrm>
          <a:prstGeom prst="roundRect">
            <a:avLst/>
          </a:prstGeom>
          <a:blipFill dpi="0" rotWithShape="1">
            <a:blip r:embed="rId2"/>
            <a:srcRect/>
            <a:stretch>
              <a:fillRect l="9" r="-3092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992580" y="1203196"/>
            <a:ext cx="52027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>
                <a:solidFill>
                  <a:srgbClr val="E95E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Sous-titre</a:t>
            </a:r>
            <a:endParaRPr lang="fr-FR" sz="2500" dirty="0">
              <a:solidFill>
                <a:srgbClr val="E95E33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24" name="Connecteur droit 23"/>
          <p:cNvCxnSpPr/>
          <p:nvPr/>
        </p:nvCxnSpPr>
        <p:spPr>
          <a:xfrm>
            <a:off x="992580" y="1842097"/>
            <a:ext cx="4037472" cy="440"/>
          </a:xfrm>
          <a:prstGeom prst="line">
            <a:avLst/>
          </a:prstGeom>
          <a:ln w="9525">
            <a:solidFill>
              <a:srgbClr val="E95E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992580" y="649198"/>
            <a:ext cx="52027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 smtClean="0">
                <a:solidFill>
                  <a:srgbClr val="D87B5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sz="3000" b="1" dirty="0">
              <a:solidFill>
                <a:srgbClr val="D87B5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6" name="Rectangle à coins arrondis 25"/>
          <p:cNvSpPr/>
          <p:nvPr/>
        </p:nvSpPr>
        <p:spPr>
          <a:xfrm>
            <a:off x="6948337" y="1222037"/>
            <a:ext cx="4350042" cy="4324700"/>
          </a:xfrm>
          <a:prstGeom prst="roundRect">
            <a:avLst/>
          </a:prstGeom>
          <a:noFill/>
          <a:ln>
            <a:solidFill>
              <a:srgbClr val="E95E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pic>
        <p:nvPicPr>
          <p:cNvPr id="82" name="Image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203" y="6142026"/>
            <a:ext cx="488804" cy="488804"/>
          </a:xfrm>
          <a:prstGeom prst="rect">
            <a:avLst/>
          </a:prstGeom>
        </p:spPr>
      </p:pic>
      <p:sp>
        <p:nvSpPr>
          <p:cNvPr id="31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520147" y="6492875"/>
            <a:ext cx="2461592" cy="365125"/>
          </a:xfrm>
        </p:spPr>
        <p:txBody>
          <a:bodyPr/>
          <a:lstStyle/>
          <a:p>
            <a:pPr algn="l"/>
            <a:r>
              <a:rPr lang="fr-FR" i="1" dirty="0">
                <a:solidFill>
                  <a:srgbClr val="E95E33"/>
                </a:solidFill>
              </a:rPr>
              <a:t>P</a:t>
            </a:r>
            <a:r>
              <a:rPr lang="fr-FR" i="1" dirty="0" smtClean="0">
                <a:solidFill>
                  <a:srgbClr val="E95E33"/>
                </a:solidFill>
              </a:rPr>
              <a:t>hoto de Adobe Stock</a:t>
            </a:r>
            <a:endParaRPr lang="fr-FR" i="1" dirty="0">
              <a:solidFill>
                <a:srgbClr val="E95E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80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5E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 28"/>
          <p:cNvGrpSpPr/>
          <p:nvPr/>
        </p:nvGrpSpPr>
        <p:grpSpPr>
          <a:xfrm>
            <a:off x="241521" y="-770815"/>
            <a:ext cx="11987933" cy="7147905"/>
            <a:chOff x="-380281" y="-717288"/>
            <a:chExt cx="11987933" cy="7147905"/>
          </a:xfrm>
        </p:grpSpPr>
        <p:sp>
          <p:nvSpPr>
            <p:cNvPr id="30" name="Bouée 29"/>
            <p:cNvSpPr/>
            <p:nvPr/>
          </p:nvSpPr>
          <p:spPr>
            <a:xfrm>
              <a:off x="9757633" y="1015446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FBEFEB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99B131"/>
                </a:solidFill>
              </a:endParaRPr>
            </a:p>
          </p:txBody>
        </p:sp>
        <p:sp>
          <p:nvSpPr>
            <p:cNvPr id="31" name="Bouée 30"/>
            <p:cNvSpPr/>
            <p:nvPr/>
          </p:nvSpPr>
          <p:spPr>
            <a:xfrm>
              <a:off x="6907175" y="4403893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F4F8E4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2" name="Bouée 31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D87B5E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3" name="Bouée 32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95E33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4" name="Bouée 33"/>
            <p:cNvSpPr/>
            <p:nvPr/>
          </p:nvSpPr>
          <p:spPr>
            <a:xfrm>
              <a:off x="4758128" y="473685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D87B5E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5" name="Bouée 34"/>
            <p:cNvSpPr/>
            <p:nvPr/>
          </p:nvSpPr>
          <p:spPr>
            <a:xfrm>
              <a:off x="4186370" y="274154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95E33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6" name="Bouée 35"/>
            <p:cNvSpPr/>
            <p:nvPr/>
          </p:nvSpPr>
          <p:spPr>
            <a:xfrm>
              <a:off x="8110793" y="-583096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D87B5E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7" name="Bouée 36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D87B5E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8" name="Bouée 37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2DAEA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9" name="Bouée 38"/>
            <p:cNvSpPr/>
            <p:nvPr/>
          </p:nvSpPr>
          <p:spPr>
            <a:xfrm>
              <a:off x="1768687" y="4403892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D87B5E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0" name="Ellipse 39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E4EDBD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1" name="Ellipse 40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D87B5E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2" name="Ellipse 41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E95E33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3" name="Ellipse 42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E95E33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4" name="Ellipse 43"/>
            <p:cNvSpPr/>
            <p:nvPr/>
          </p:nvSpPr>
          <p:spPr>
            <a:xfrm>
              <a:off x="10078278" y="228600"/>
              <a:ext cx="427383" cy="427383"/>
            </a:xfrm>
            <a:prstGeom prst="ellipse">
              <a:avLst/>
            </a:prstGeom>
            <a:solidFill>
              <a:srgbClr val="E95E33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5" name="Ellipse 44"/>
            <p:cNvSpPr/>
            <p:nvPr/>
          </p:nvSpPr>
          <p:spPr>
            <a:xfrm>
              <a:off x="6877878" y="6033052"/>
              <a:ext cx="397565" cy="397565"/>
            </a:xfrm>
            <a:prstGeom prst="ellipse">
              <a:avLst/>
            </a:prstGeom>
            <a:solidFill>
              <a:srgbClr val="E95E33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577516"/>
            <a:ext cx="10515600" cy="673768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sz="3500" dirty="0">
              <a:solidFill>
                <a:srgbClr val="F9F7FB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2133599"/>
            <a:ext cx="4720071" cy="40433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fr-FR" sz="1600" dirty="0">
              <a:solidFill>
                <a:srgbClr val="FBF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smtClean="0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magna</a:t>
            </a:r>
            <a:endParaRPr lang="fr-FR" sz="1600" dirty="0">
              <a:solidFill>
                <a:srgbClr val="FCF5E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44138" y="2133599"/>
            <a:ext cx="4809661" cy="404336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marL="0" indent="0" algn="just">
              <a:buNone/>
            </a:pPr>
            <a:endParaRPr lang="fr-FR" sz="1600" dirty="0"/>
          </a:p>
        </p:txBody>
      </p:sp>
      <p:sp>
        <p:nvSpPr>
          <p:cNvPr id="6" name="ZoneTexte 5"/>
          <p:cNvSpPr txBox="1"/>
          <p:nvPr/>
        </p:nvSpPr>
        <p:spPr>
          <a:xfrm>
            <a:off x="893205" y="1171386"/>
            <a:ext cx="52027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Sous-titre</a:t>
            </a:r>
            <a:endParaRPr lang="fr-FR" sz="2500" dirty="0">
              <a:solidFill>
                <a:srgbClr val="FCF5E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992580" y="1810013"/>
            <a:ext cx="4037472" cy="440"/>
          </a:xfrm>
          <a:prstGeom prst="line">
            <a:avLst/>
          </a:prstGeom>
          <a:ln w="9525">
            <a:solidFill>
              <a:srgbClr val="F4DFB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Imag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203" y="6142026"/>
            <a:ext cx="488804" cy="48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73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A9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 28"/>
          <p:cNvGrpSpPr/>
          <p:nvPr/>
        </p:nvGrpSpPr>
        <p:grpSpPr>
          <a:xfrm>
            <a:off x="241521" y="-770815"/>
            <a:ext cx="11987933" cy="7147905"/>
            <a:chOff x="-380281" y="-717288"/>
            <a:chExt cx="11987933" cy="7147905"/>
          </a:xfrm>
        </p:grpSpPr>
        <p:sp>
          <p:nvSpPr>
            <p:cNvPr id="30" name="Bouée 29"/>
            <p:cNvSpPr/>
            <p:nvPr/>
          </p:nvSpPr>
          <p:spPr>
            <a:xfrm>
              <a:off x="9757633" y="1015446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FBEFEB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99B131"/>
                </a:solidFill>
              </a:endParaRPr>
            </a:p>
          </p:txBody>
        </p:sp>
        <p:sp>
          <p:nvSpPr>
            <p:cNvPr id="31" name="Bouée 30"/>
            <p:cNvSpPr/>
            <p:nvPr/>
          </p:nvSpPr>
          <p:spPr>
            <a:xfrm>
              <a:off x="6907175" y="4403893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F4F8E4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2" name="Bouée 31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D87B5E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3" name="Bouée 32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95E33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4" name="Bouée 33"/>
            <p:cNvSpPr/>
            <p:nvPr/>
          </p:nvSpPr>
          <p:spPr>
            <a:xfrm>
              <a:off x="4758128" y="473685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D87B5E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5" name="Bouée 34"/>
            <p:cNvSpPr/>
            <p:nvPr/>
          </p:nvSpPr>
          <p:spPr>
            <a:xfrm>
              <a:off x="4186370" y="274154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95E33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6" name="Bouée 35"/>
            <p:cNvSpPr/>
            <p:nvPr/>
          </p:nvSpPr>
          <p:spPr>
            <a:xfrm>
              <a:off x="8110793" y="-583096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D87B5E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7" name="Bouée 36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D87B5E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8" name="Bouée 37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2DAEA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39" name="Bouée 38"/>
            <p:cNvSpPr/>
            <p:nvPr/>
          </p:nvSpPr>
          <p:spPr>
            <a:xfrm>
              <a:off x="1768687" y="4403892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D87B5E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40" name="Ellipse 39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E4EDBD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1" name="Ellipse 40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D87B5E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2" name="Ellipse 41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E95E33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3" name="Ellipse 42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E95E33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4" name="Ellipse 43"/>
            <p:cNvSpPr/>
            <p:nvPr/>
          </p:nvSpPr>
          <p:spPr>
            <a:xfrm>
              <a:off x="10078278" y="228600"/>
              <a:ext cx="427383" cy="427383"/>
            </a:xfrm>
            <a:prstGeom prst="ellipse">
              <a:avLst/>
            </a:prstGeom>
            <a:solidFill>
              <a:srgbClr val="E95E33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45" name="Ellipse 44"/>
            <p:cNvSpPr/>
            <p:nvPr/>
          </p:nvSpPr>
          <p:spPr>
            <a:xfrm>
              <a:off x="6877878" y="6033052"/>
              <a:ext cx="397565" cy="397565"/>
            </a:xfrm>
            <a:prstGeom prst="ellipse">
              <a:avLst/>
            </a:prstGeom>
            <a:solidFill>
              <a:srgbClr val="E95E33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577516"/>
            <a:ext cx="10515600" cy="673768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sz="3500" dirty="0">
              <a:solidFill>
                <a:srgbClr val="F9F7FB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2133599"/>
            <a:ext cx="4720071" cy="40433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fr-FR" sz="1600" dirty="0">
              <a:solidFill>
                <a:srgbClr val="FBF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smtClean="0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magna</a:t>
            </a:r>
            <a:endParaRPr lang="fr-FR" sz="1600" dirty="0">
              <a:solidFill>
                <a:srgbClr val="FCF5E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44138" y="2133599"/>
            <a:ext cx="4809661" cy="404336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marL="0" indent="0" algn="just">
              <a:buNone/>
            </a:pPr>
            <a:endParaRPr lang="fr-FR" sz="1600" dirty="0"/>
          </a:p>
        </p:txBody>
      </p:sp>
      <p:sp>
        <p:nvSpPr>
          <p:cNvPr id="6" name="ZoneTexte 5"/>
          <p:cNvSpPr txBox="1"/>
          <p:nvPr/>
        </p:nvSpPr>
        <p:spPr>
          <a:xfrm>
            <a:off x="893205" y="1171386"/>
            <a:ext cx="52027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>
                <a:solidFill>
                  <a:srgbClr val="FCF5E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Sous-titre</a:t>
            </a:r>
            <a:endParaRPr lang="fr-FR" sz="2500" dirty="0">
              <a:solidFill>
                <a:srgbClr val="FCF5E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992580" y="1810013"/>
            <a:ext cx="4037472" cy="440"/>
          </a:xfrm>
          <a:prstGeom prst="line">
            <a:avLst/>
          </a:prstGeom>
          <a:ln w="9525">
            <a:solidFill>
              <a:srgbClr val="F4DFB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Imag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203" y="6142026"/>
            <a:ext cx="488804" cy="48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3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à coins arrondis 28"/>
          <p:cNvSpPr/>
          <p:nvPr/>
        </p:nvSpPr>
        <p:spPr>
          <a:xfrm>
            <a:off x="-320842" y="-594044"/>
            <a:ext cx="6654570" cy="7990115"/>
          </a:xfrm>
          <a:prstGeom prst="roundRect">
            <a:avLst/>
          </a:prstGeom>
          <a:solidFill>
            <a:srgbClr val="E95E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4294967295"/>
          </p:nvPr>
        </p:nvSpPr>
        <p:spPr>
          <a:xfrm>
            <a:off x="864522" y="2133600"/>
            <a:ext cx="5231478" cy="40433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magna. </a:t>
            </a:r>
            <a:r>
              <a:rPr lang="fr-FR" sz="1600" dirty="0" err="1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Phasellus</a:t>
            </a:r>
            <a:r>
              <a:rPr lang="fr-FR" sz="1600" dirty="0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non </a:t>
            </a:r>
            <a:r>
              <a:rPr lang="fr-FR" sz="1600" dirty="0" err="1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Maecenas</a:t>
            </a:r>
            <a:r>
              <a:rPr lang="fr-FR" sz="1600" dirty="0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</a:t>
            </a:r>
            <a:r>
              <a:rPr lang="fr-FR" sz="1600" dirty="0" err="1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tellus</a:t>
            </a:r>
            <a:r>
              <a:rPr lang="fr-FR" sz="1600" dirty="0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porttitor</a:t>
            </a:r>
            <a:r>
              <a:rPr lang="fr-FR" sz="1600" dirty="0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sodales</a:t>
            </a:r>
            <a:r>
              <a:rPr lang="fr-FR" sz="1600" dirty="0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nec, cursus ex. </a:t>
            </a:r>
            <a:r>
              <a:rPr lang="fr-FR" sz="1600" dirty="0" err="1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Praesent</a:t>
            </a:r>
            <a:r>
              <a:rPr lang="fr-FR" sz="1600" dirty="0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lectus</a:t>
            </a:r>
            <a:r>
              <a:rPr lang="fr-FR" sz="1600" dirty="0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vitae </a:t>
            </a:r>
            <a:r>
              <a:rPr lang="fr-FR" sz="1600" dirty="0" err="1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nulla</a:t>
            </a:r>
            <a:r>
              <a:rPr lang="fr-FR" sz="1600" dirty="0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dapibus</a:t>
            </a:r>
            <a:r>
              <a:rPr lang="fr-FR" sz="1600" dirty="0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volutpat</a:t>
            </a:r>
            <a:r>
              <a:rPr lang="fr-FR" sz="1600" dirty="0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ut </a:t>
            </a:r>
            <a:r>
              <a:rPr lang="fr-FR" sz="1600" dirty="0" err="1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eget</a:t>
            </a:r>
            <a:r>
              <a:rPr lang="fr-FR" sz="1600" dirty="0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purus</a:t>
            </a:r>
            <a:r>
              <a:rPr lang="fr-FR" sz="1600" dirty="0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Cras</a:t>
            </a:r>
            <a:r>
              <a:rPr lang="fr-FR" sz="1600" dirty="0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</a:t>
            </a:r>
            <a:r>
              <a:rPr lang="fr-FR" sz="1600" dirty="0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tincidunt</a:t>
            </a:r>
            <a:r>
              <a:rPr lang="fr-FR" sz="1600" dirty="0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nisi</a:t>
            </a:r>
            <a:r>
              <a:rPr lang="fr-FR" sz="1600" dirty="0" smtClean="0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fr-FR" sz="1600" dirty="0">
              <a:solidFill>
                <a:srgbClr val="F9F7FB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Lorem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ipsum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dolor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consectetur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adipiscing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Aliquam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 ante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leo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Curabitur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dui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velit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viverra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convallis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in,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venenatis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err="1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</a:t>
            </a:r>
            <a:r>
              <a:rPr lang="fr-FR" sz="1600" dirty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sz="1600" dirty="0" smtClean="0">
                <a:solidFill>
                  <a:srgbClr val="FBFD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magna</a:t>
            </a:r>
            <a:endParaRPr lang="fr-FR" sz="1600" dirty="0">
              <a:solidFill>
                <a:srgbClr val="FBFD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0" name="Espace réservé pour une image  29"/>
          <p:cNvSpPr>
            <a:spLocks noGrp="1"/>
          </p:cNvSpPr>
          <p:nvPr>
            <p:ph type="pic" idx="1"/>
          </p:nvPr>
        </p:nvSpPr>
        <p:spPr>
          <a:xfrm>
            <a:off x="6095309" y="0"/>
            <a:ext cx="6096691" cy="6858000"/>
          </a:xfrm>
        </p:spPr>
      </p:sp>
      <p:pic>
        <p:nvPicPr>
          <p:cNvPr id="26" name="Imag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246" y="6166618"/>
            <a:ext cx="1098902" cy="439621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643" y="6172455"/>
            <a:ext cx="1120986" cy="409271"/>
          </a:xfrm>
          <a:prstGeom prst="rect">
            <a:avLst/>
          </a:prstGeom>
        </p:spPr>
      </p:pic>
      <p:sp>
        <p:nvSpPr>
          <p:cNvPr id="33" name="Titre 1"/>
          <p:cNvSpPr>
            <a:spLocks noGrp="1"/>
          </p:cNvSpPr>
          <p:nvPr>
            <p:ph type="title"/>
          </p:nvPr>
        </p:nvSpPr>
        <p:spPr>
          <a:xfrm>
            <a:off x="838200" y="577516"/>
            <a:ext cx="10515600" cy="673768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solidFill>
                  <a:srgbClr val="F9F7FB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TITRE</a:t>
            </a:r>
            <a:endParaRPr lang="fr-FR" sz="3500" dirty="0">
              <a:solidFill>
                <a:srgbClr val="F9F7FB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893205" y="1171386"/>
            <a:ext cx="52027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 smtClean="0">
                <a:solidFill>
                  <a:srgbClr val="F4DFB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Sous-titre</a:t>
            </a:r>
            <a:endParaRPr lang="fr-FR" sz="2500" dirty="0">
              <a:solidFill>
                <a:srgbClr val="F4DFB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35" name="Connecteur droit 34"/>
          <p:cNvCxnSpPr/>
          <p:nvPr/>
        </p:nvCxnSpPr>
        <p:spPr>
          <a:xfrm>
            <a:off x="992580" y="1810013"/>
            <a:ext cx="4037472" cy="440"/>
          </a:xfrm>
          <a:prstGeom prst="line">
            <a:avLst/>
          </a:prstGeom>
          <a:ln w="9525">
            <a:solidFill>
              <a:srgbClr val="F4DFB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9" name="Groupe 68"/>
          <p:cNvGrpSpPr/>
          <p:nvPr/>
        </p:nvGrpSpPr>
        <p:grpSpPr>
          <a:xfrm>
            <a:off x="204067" y="-466337"/>
            <a:ext cx="11987933" cy="7147905"/>
            <a:chOff x="-380281" y="-717288"/>
            <a:chExt cx="11987933" cy="7147905"/>
          </a:xfrm>
        </p:grpSpPr>
        <p:sp>
          <p:nvSpPr>
            <p:cNvPr id="70" name="Bouée 69"/>
            <p:cNvSpPr/>
            <p:nvPr/>
          </p:nvSpPr>
          <p:spPr>
            <a:xfrm>
              <a:off x="9757633" y="1015446"/>
              <a:ext cx="1850019" cy="1850019"/>
            </a:xfrm>
            <a:prstGeom prst="donut">
              <a:avLst>
                <a:gd name="adj" fmla="val 9674"/>
              </a:avLst>
            </a:prstGeom>
            <a:solidFill>
              <a:srgbClr val="FBEFEB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rgbClr val="99B131"/>
                </a:solidFill>
              </a:endParaRPr>
            </a:p>
          </p:txBody>
        </p:sp>
        <p:sp>
          <p:nvSpPr>
            <p:cNvPr id="71" name="Bouée 70"/>
            <p:cNvSpPr/>
            <p:nvPr/>
          </p:nvSpPr>
          <p:spPr>
            <a:xfrm>
              <a:off x="6907175" y="4403893"/>
              <a:ext cx="1391999" cy="1360804"/>
            </a:xfrm>
            <a:prstGeom prst="donut">
              <a:avLst>
                <a:gd name="adj" fmla="val 15673"/>
              </a:avLst>
            </a:prstGeom>
            <a:solidFill>
              <a:srgbClr val="F4F8E4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72" name="Bouée 71"/>
            <p:cNvSpPr/>
            <p:nvPr/>
          </p:nvSpPr>
          <p:spPr>
            <a:xfrm>
              <a:off x="2294701" y="-717288"/>
              <a:ext cx="1749287" cy="1749287"/>
            </a:xfrm>
            <a:prstGeom prst="donut">
              <a:avLst>
                <a:gd name="adj" fmla="val 15673"/>
              </a:avLst>
            </a:prstGeom>
            <a:solidFill>
              <a:srgbClr val="D87B5E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73" name="Bouée 72"/>
            <p:cNvSpPr/>
            <p:nvPr/>
          </p:nvSpPr>
          <p:spPr>
            <a:xfrm>
              <a:off x="1965473" y="218847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95E33">
                <a:alpha val="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74" name="Bouée 73"/>
            <p:cNvSpPr/>
            <p:nvPr/>
          </p:nvSpPr>
          <p:spPr>
            <a:xfrm>
              <a:off x="4758128" y="473685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D87B5E">
                <a:alpha val="1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75" name="Bouée 74"/>
            <p:cNvSpPr/>
            <p:nvPr/>
          </p:nvSpPr>
          <p:spPr>
            <a:xfrm>
              <a:off x="4186370" y="2741543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95E33">
                <a:alpha val="1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76" name="Bouée 75"/>
            <p:cNvSpPr/>
            <p:nvPr/>
          </p:nvSpPr>
          <p:spPr>
            <a:xfrm>
              <a:off x="8110793" y="-583096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D87B5E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77" name="Bouée 76"/>
            <p:cNvSpPr/>
            <p:nvPr/>
          </p:nvSpPr>
          <p:spPr>
            <a:xfrm>
              <a:off x="5092188" y="193164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D87B5E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78" name="Bouée 77"/>
            <p:cNvSpPr/>
            <p:nvPr/>
          </p:nvSpPr>
          <p:spPr>
            <a:xfrm>
              <a:off x="-380281" y="1467967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E2DAEA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79" name="Bouée 78"/>
            <p:cNvSpPr/>
            <p:nvPr/>
          </p:nvSpPr>
          <p:spPr>
            <a:xfrm>
              <a:off x="1768687" y="4403892"/>
              <a:ext cx="1217763" cy="1217763"/>
            </a:xfrm>
            <a:prstGeom prst="donut">
              <a:avLst>
                <a:gd name="adj" fmla="val 15673"/>
              </a:avLst>
            </a:prstGeom>
            <a:solidFill>
              <a:srgbClr val="D87B5E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solidFill>
                  <a:schemeClr val="tx1"/>
                </a:solidFill>
              </a:endParaRPr>
            </a:p>
          </p:txBody>
        </p:sp>
        <p:sp>
          <p:nvSpPr>
            <p:cNvPr id="80" name="Ellipse 79"/>
            <p:cNvSpPr/>
            <p:nvPr/>
          </p:nvSpPr>
          <p:spPr>
            <a:xfrm>
              <a:off x="4186370" y="1520257"/>
              <a:ext cx="447261" cy="447261"/>
            </a:xfrm>
            <a:prstGeom prst="ellipse">
              <a:avLst/>
            </a:prstGeom>
            <a:solidFill>
              <a:srgbClr val="E4EDBD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81" name="Ellipse 80"/>
            <p:cNvSpPr/>
            <p:nvPr/>
          </p:nvSpPr>
          <p:spPr>
            <a:xfrm>
              <a:off x="3707054" y="4508253"/>
              <a:ext cx="457200" cy="457200"/>
            </a:xfrm>
            <a:prstGeom prst="ellipse">
              <a:avLst/>
            </a:prstGeom>
            <a:solidFill>
              <a:srgbClr val="D87B5E">
                <a:alpha val="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82" name="Ellipse 81"/>
            <p:cNvSpPr/>
            <p:nvPr/>
          </p:nvSpPr>
          <p:spPr>
            <a:xfrm>
              <a:off x="377687" y="3309730"/>
              <a:ext cx="467140" cy="467140"/>
            </a:xfrm>
            <a:prstGeom prst="ellipse">
              <a:avLst/>
            </a:prstGeom>
            <a:solidFill>
              <a:srgbClr val="E95E33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83" name="Ellipse 82"/>
            <p:cNvSpPr/>
            <p:nvPr/>
          </p:nvSpPr>
          <p:spPr>
            <a:xfrm>
              <a:off x="1689652" y="914400"/>
              <a:ext cx="457200" cy="457200"/>
            </a:xfrm>
            <a:prstGeom prst="ellipse">
              <a:avLst/>
            </a:prstGeom>
            <a:solidFill>
              <a:srgbClr val="E95E33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84" name="Ellipse 83"/>
            <p:cNvSpPr/>
            <p:nvPr/>
          </p:nvSpPr>
          <p:spPr>
            <a:xfrm>
              <a:off x="10078278" y="228600"/>
              <a:ext cx="427383" cy="427383"/>
            </a:xfrm>
            <a:prstGeom prst="ellipse">
              <a:avLst/>
            </a:prstGeom>
            <a:solidFill>
              <a:srgbClr val="E95E33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86" name="Ellipse 85"/>
            <p:cNvSpPr/>
            <p:nvPr/>
          </p:nvSpPr>
          <p:spPr>
            <a:xfrm>
              <a:off x="6877878" y="6033052"/>
              <a:ext cx="397565" cy="397565"/>
            </a:xfrm>
            <a:prstGeom prst="ellipse">
              <a:avLst/>
            </a:prstGeom>
            <a:solidFill>
              <a:srgbClr val="E95E33">
                <a:alpha val="4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</p:grpSp>
      <p:pic>
        <p:nvPicPr>
          <p:cNvPr id="88" name="Image 8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203" y="6142026"/>
            <a:ext cx="488804" cy="48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75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444</TotalTime>
  <Words>777</Words>
  <Application>Microsoft Office PowerPoint</Application>
  <PresentationFormat>Grand écran</PresentationFormat>
  <Paragraphs>47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Helvetica</vt:lpstr>
      <vt:lpstr>Thème Office</vt:lpstr>
      <vt:lpstr>Présentation PowerPoint</vt:lpstr>
      <vt:lpstr>Présentation PowerPoint</vt:lpstr>
      <vt:lpstr>TITRE</vt:lpstr>
      <vt:lpstr>Présentation PowerPoint</vt:lpstr>
      <vt:lpstr>Présentation PowerPoint</vt:lpstr>
      <vt:lpstr>Présentation PowerPoint</vt:lpstr>
      <vt:lpstr>TITRE</vt:lpstr>
      <vt:lpstr>TITRE</vt:lpstr>
      <vt:lpstr>TITRE</vt:lpstr>
      <vt:lpstr>TITRE</vt:lpstr>
      <vt:lpstr>TITRE</vt:lpstr>
    </vt:vector>
  </TitlesOfParts>
  <Company>Universite de Montpellier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Emma Jeanjacques</dc:creator>
  <cp:lastModifiedBy>Melanie</cp:lastModifiedBy>
  <cp:revision>42</cp:revision>
  <dcterms:created xsi:type="dcterms:W3CDTF">2023-05-25T13:11:02Z</dcterms:created>
  <dcterms:modified xsi:type="dcterms:W3CDTF">2023-07-03T05:52:36Z</dcterms:modified>
</cp:coreProperties>
</file>