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60" r:id="rId6"/>
    <p:sldId id="264" r:id="rId7"/>
    <p:sldId id="263" r:id="rId8"/>
    <p:sldId id="270" r:id="rId9"/>
    <p:sldId id="271" r:id="rId10"/>
    <p:sldId id="267" r:id="rId11"/>
    <p:sldId id="272" r:id="rId12"/>
    <p:sldId id="27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0FA"/>
    <a:srgbClr val="EFE0F4"/>
    <a:srgbClr val="612978"/>
    <a:srgbClr val="AE67CB"/>
    <a:srgbClr val="D3ACE2"/>
    <a:srgbClr val="893AA8"/>
    <a:srgbClr val="EAD7F1"/>
    <a:srgbClr val="748725"/>
    <a:srgbClr val="D1E090"/>
    <a:srgbClr val="E4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8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5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 rot="18666865">
            <a:off x="-3366806" y="-307345"/>
            <a:ext cx="9487507" cy="4747914"/>
          </a:xfrm>
          <a:prstGeom prst="roundRect">
            <a:avLst/>
          </a:prstGeom>
          <a:solidFill>
            <a:srgbClr val="FBFD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BFDFF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 rot="18666865">
            <a:off x="-3455174" y="-352037"/>
            <a:ext cx="9487507" cy="4747914"/>
          </a:xfrm>
          <a:prstGeom prst="roundRect">
            <a:avLst/>
          </a:prstGeom>
          <a:solidFill>
            <a:srgbClr val="612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45058" y="385747"/>
            <a:ext cx="6152545" cy="6152545"/>
            <a:chOff x="145058" y="385747"/>
            <a:chExt cx="6152545" cy="6152545"/>
          </a:xfrm>
        </p:grpSpPr>
        <p:sp>
          <p:nvSpPr>
            <p:cNvPr id="27" name="Arc plein 26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D3ACE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Arc plein 22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893AA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Arc plein 21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AE67C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700012" y="2230340"/>
            <a:ext cx="4543124" cy="2090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AE67C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 de la présentation</a:t>
            </a:r>
            <a:endParaRPr lang="fr-FR" dirty="0">
              <a:solidFill>
                <a:srgbClr val="AE67C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9823" y="4737797"/>
            <a:ext cx="5143500" cy="503167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>
                <a:solidFill>
                  <a:srgbClr val="612978"/>
                </a:solidFill>
              </a:rPr>
              <a:t>Le sous-titre vient ici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952837" y="4529252"/>
            <a:ext cx="4037472" cy="440"/>
          </a:xfrm>
          <a:prstGeom prst="line">
            <a:avLst/>
          </a:prstGeom>
          <a:ln w="19050">
            <a:solidFill>
              <a:srgbClr val="612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/>
          <p:cNvSpPr>
            <a:spLocks noChangeAspect="1"/>
          </p:cNvSpPr>
          <p:nvPr/>
        </p:nvSpPr>
        <p:spPr>
          <a:xfrm>
            <a:off x="580595" y="1001811"/>
            <a:ext cx="5281467" cy="501986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97" y="894522"/>
            <a:ext cx="1585350" cy="15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AE6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7F0F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7F0FA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F8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-267524" y="-1388857"/>
            <a:ext cx="12459524" cy="8100333"/>
            <a:chOff x="-851872" y="-1620101"/>
            <a:chExt cx="12459524" cy="8100333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1918252" y="-1620101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944236" y="-95923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6193772" y="-9248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-851872" y="526246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612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7F0F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7F0FA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F8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-267524" y="-1388857"/>
            <a:ext cx="12459524" cy="8100333"/>
            <a:chOff x="-851872" y="-1620101"/>
            <a:chExt cx="12459524" cy="8100333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1918252" y="-1620101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944236" y="-95923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6193772" y="-9248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-851872" y="526246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D3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61297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612978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F8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-267524" y="-1388857"/>
            <a:ext cx="12459524" cy="8100333"/>
            <a:chOff x="-851872" y="-1620101"/>
            <a:chExt cx="12459524" cy="8100333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1918252" y="-1620101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944236" y="-95923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6193772" y="-9248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-851872" y="526246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-380281" y="-717288"/>
            <a:ext cx="11987933" cy="7147905"/>
            <a:chOff x="-380281" y="-717288"/>
            <a:chExt cx="11987933" cy="7147905"/>
          </a:xfrm>
        </p:grpSpPr>
        <p:sp>
          <p:nvSpPr>
            <p:cNvPr id="15" name="Bouée 14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16" name="Bouée 15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4" name="Bouée 1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8" name="Bouée 17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9" name="Bouée 18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0" name="Bouée 19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1" name="Bouée 20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2" name="Bouée 21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3" name="Bouée 22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4" name="Bouée 23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11" name="Rectangle à coins arrondis 10"/>
          <p:cNvSpPr/>
          <p:nvPr/>
        </p:nvSpPr>
        <p:spPr>
          <a:xfrm rot="18666865">
            <a:off x="7253499" y="3138147"/>
            <a:ext cx="9487507" cy="4747914"/>
          </a:xfrm>
          <a:prstGeom prst="roundRect">
            <a:avLst/>
          </a:prstGeom>
          <a:solidFill>
            <a:srgbClr val="F4F8E4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6509826" y="162261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612978"/>
          </a:solidFill>
          <a:ln>
            <a:solidFill>
              <a:srgbClr val="CD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509826" y="262026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893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509826" y="361792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AE6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9826" y="461557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D3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ée 3"/>
          <p:cNvSpPr/>
          <p:nvPr/>
        </p:nvSpPr>
        <p:spPr>
          <a:xfrm>
            <a:off x="-646042" y="4627803"/>
            <a:ext cx="1749287" cy="1749287"/>
          </a:xfrm>
          <a:prstGeom prst="donut">
            <a:avLst>
              <a:gd name="adj" fmla="val 15673"/>
            </a:avLst>
          </a:prstGeom>
          <a:solidFill>
            <a:srgbClr val="893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-463825" y="-583096"/>
            <a:ext cx="1749287" cy="1749287"/>
          </a:xfrm>
          <a:prstGeom prst="donut">
            <a:avLst>
              <a:gd name="adj" fmla="val 15673"/>
            </a:avLst>
          </a:prstGeom>
          <a:solidFill>
            <a:srgbClr val="612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3143118" y="6166618"/>
            <a:ext cx="1749287" cy="1749287"/>
          </a:xfrm>
          <a:prstGeom prst="donut">
            <a:avLst>
              <a:gd name="adj" fmla="val 15673"/>
            </a:avLst>
          </a:prstGeom>
          <a:solidFill>
            <a:srgbClr val="AE6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592599" y="2528043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AE6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592599" y="1529160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D3A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6592599" y="3519818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893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6592599" y="4519455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61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12978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00488" y="2496807"/>
            <a:ext cx="5202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AE67C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SOMMAIRE</a:t>
            </a:r>
            <a:endParaRPr lang="fr-FR" sz="5400" b="1" dirty="0">
              <a:solidFill>
                <a:srgbClr val="AE67C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163804" y="3604803"/>
            <a:ext cx="4037472" cy="440"/>
          </a:xfrm>
          <a:prstGeom prst="line">
            <a:avLst/>
          </a:prstGeom>
          <a:ln w="19050">
            <a:solidFill>
              <a:srgbClr val="612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016721" y="1731943"/>
            <a:ext cx="494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  <a:endParaRPr lang="fr-FR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12922" y="2712750"/>
            <a:ext cx="56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037880" y="3729848"/>
            <a:ext cx="62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037880" y="4711882"/>
            <a:ext cx="596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55" y="6140274"/>
            <a:ext cx="514880" cy="51488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-368274" y="-989126"/>
            <a:ext cx="12146437" cy="7757862"/>
            <a:chOff x="-538785" y="-1327245"/>
            <a:chExt cx="12146437" cy="7757862"/>
          </a:xfrm>
        </p:grpSpPr>
        <p:sp>
          <p:nvSpPr>
            <p:cNvPr id="43" name="Bouée 42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4" name="Bouée 43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5" name="Bouée 44"/>
            <p:cNvSpPr/>
            <p:nvPr/>
          </p:nvSpPr>
          <p:spPr>
            <a:xfrm>
              <a:off x="2785047" y="-1327245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6" name="Bouée 45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7" name="Bouée 46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8" name="Bouée 47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5539564" y="-10361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-538785" y="170522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1658075" y="47526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8" name="Ellipse 77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9" name="Ellipse 78"/>
            <p:cNvSpPr/>
            <p:nvPr/>
          </p:nvSpPr>
          <p:spPr>
            <a:xfrm>
              <a:off x="189737" y="364690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4" name="Rectangle à coins arrondis 3"/>
          <p:cNvSpPr/>
          <p:nvPr/>
        </p:nvSpPr>
        <p:spPr>
          <a:xfrm rot="18477691">
            <a:off x="4940048" y="678687"/>
            <a:ext cx="10928243" cy="9606854"/>
          </a:xfrm>
          <a:prstGeom prst="roundRect">
            <a:avLst>
              <a:gd name="adj" fmla="val 8530"/>
            </a:avLst>
          </a:prstGeom>
          <a:solidFill>
            <a:srgbClr val="AE6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1824" y="3149516"/>
            <a:ext cx="4708358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dirty="0">
              <a:solidFill>
                <a:srgbClr val="FBFDFF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927838" y="4475079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7F0F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6927838" y="5113980"/>
            <a:ext cx="4037472" cy="440"/>
          </a:xfrm>
          <a:prstGeom prst="line">
            <a:avLst/>
          </a:prstGeom>
          <a:ln w="9525">
            <a:solidFill>
              <a:srgbClr val="F7F0F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e 34"/>
          <p:cNvGrpSpPr/>
          <p:nvPr/>
        </p:nvGrpSpPr>
        <p:grpSpPr>
          <a:xfrm>
            <a:off x="772752" y="681810"/>
            <a:ext cx="5382298" cy="5382296"/>
            <a:chOff x="145058" y="385747"/>
            <a:chExt cx="6152545" cy="6152545"/>
          </a:xfrm>
        </p:grpSpPr>
        <p:sp>
          <p:nvSpPr>
            <p:cNvPr id="36" name="Arc plein 35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D3ACE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" name="Arc plein 36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893AA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8" name="Arc plein 37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AE67C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9" name="Ellipse 38"/>
          <p:cNvSpPr>
            <a:spLocks noChangeAspect="1"/>
          </p:cNvSpPr>
          <p:nvPr/>
        </p:nvSpPr>
        <p:spPr>
          <a:xfrm>
            <a:off x="1153763" y="1226972"/>
            <a:ext cx="4620272" cy="439142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Bouée 82"/>
          <p:cNvSpPr/>
          <p:nvPr/>
        </p:nvSpPr>
        <p:spPr>
          <a:xfrm>
            <a:off x="-649715" y="4815167"/>
            <a:ext cx="1749287" cy="1749287"/>
          </a:xfrm>
          <a:prstGeom prst="donut">
            <a:avLst>
              <a:gd name="adj" fmla="val 15673"/>
            </a:avLst>
          </a:prstGeom>
          <a:solidFill>
            <a:srgbClr val="893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4" name="Bouée 83"/>
          <p:cNvSpPr/>
          <p:nvPr/>
        </p:nvSpPr>
        <p:spPr>
          <a:xfrm>
            <a:off x="-467498" y="-395732"/>
            <a:ext cx="1749287" cy="1749287"/>
          </a:xfrm>
          <a:prstGeom prst="donut">
            <a:avLst>
              <a:gd name="adj" fmla="val 15673"/>
            </a:avLst>
          </a:prstGeom>
          <a:solidFill>
            <a:srgbClr val="612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145426" y="17600"/>
            <a:ext cx="11987933" cy="7147905"/>
            <a:chOff x="-380281" y="-717288"/>
            <a:chExt cx="11987933" cy="7147905"/>
          </a:xfrm>
        </p:grpSpPr>
        <p:sp>
          <p:nvSpPr>
            <p:cNvPr id="36" name="Bouée 35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Bouée 59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1" name="Bouée 60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2" name="Bouée 61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3" name="Bouée 62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40180" y="2345634"/>
            <a:ext cx="3110947" cy="3110947"/>
          </a:xfrm>
          <a:prstGeom prst="roundRect">
            <a:avLst/>
          </a:prstGeom>
          <a:solidFill>
            <a:srgbClr val="D3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481215" y="2345633"/>
            <a:ext cx="3110947" cy="3110947"/>
          </a:xfrm>
          <a:prstGeom prst="roundRect">
            <a:avLst/>
          </a:prstGeom>
          <a:solidFill>
            <a:srgbClr val="D3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122250" y="2345632"/>
            <a:ext cx="3110947" cy="3110947"/>
          </a:xfrm>
          <a:prstGeom prst="roundRect">
            <a:avLst/>
          </a:prstGeom>
          <a:solidFill>
            <a:srgbClr val="D3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942885" y="2249556"/>
            <a:ext cx="3110947" cy="3110947"/>
          </a:xfrm>
          <a:prstGeom prst="roundRect">
            <a:avLst/>
          </a:prstGeom>
          <a:noFill/>
          <a:ln>
            <a:solidFill>
              <a:srgbClr val="61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83920" y="2249555"/>
            <a:ext cx="3110947" cy="3110947"/>
          </a:xfrm>
          <a:prstGeom prst="roundRect">
            <a:avLst/>
          </a:prstGeom>
          <a:noFill/>
          <a:ln>
            <a:solidFill>
              <a:srgbClr val="61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224955" y="2249554"/>
            <a:ext cx="3110947" cy="3110947"/>
          </a:xfrm>
          <a:prstGeom prst="roundRect">
            <a:avLst/>
          </a:prstGeom>
          <a:noFill/>
          <a:ln>
            <a:solidFill>
              <a:srgbClr val="61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43000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27428" y="262969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68462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61297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612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AE67C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AE67C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AE67CB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0419" y="1053548"/>
            <a:ext cx="4731026" cy="4731026"/>
          </a:xfrm>
          <a:prstGeom prst="ellipse">
            <a:avLst/>
          </a:prstGeom>
          <a:noFill/>
          <a:ln>
            <a:solidFill>
              <a:srgbClr val="61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56391" y="854159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61297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9107" y="1147587"/>
            <a:ext cx="4542947" cy="4542947"/>
          </a:xfrm>
          <a:prstGeom prst="ellipse">
            <a:avLst/>
          </a:prstGeom>
          <a:solidFill>
            <a:srgbClr val="EF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39107" y="1348597"/>
            <a:ext cx="4649728" cy="46497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31834" y="1895938"/>
            <a:ext cx="5297557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231834" y="1606661"/>
            <a:ext cx="1620079" cy="440"/>
          </a:xfrm>
          <a:prstGeom prst="line">
            <a:avLst/>
          </a:prstGeom>
          <a:ln w="19050">
            <a:solidFill>
              <a:srgbClr val="EFE0F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/>
          <p:cNvGrpSpPr/>
          <p:nvPr/>
        </p:nvGrpSpPr>
        <p:grpSpPr>
          <a:xfrm>
            <a:off x="145426" y="17600"/>
            <a:ext cx="11987933" cy="7147905"/>
            <a:chOff x="-380281" y="-717288"/>
            <a:chExt cx="11987933" cy="7147905"/>
          </a:xfrm>
        </p:grpSpPr>
        <p:sp>
          <p:nvSpPr>
            <p:cNvPr id="51" name="Bouée 50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Bouée 59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7" name="Rectangle à coins arrondis 26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D3ACE2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QQQQ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000118" y="1331747"/>
            <a:ext cx="4185764" cy="4193928"/>
          </a:xfrm>
          <a:prstGeom prst="roundRect">
            <a:avLst/>
          </a:prstGeom>
          <a:solidFill>
            <a:srgbClr val="AE6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117" y="2266718"/>
            <a:ext cx="4851413" cy="38294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 smtClean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61297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612978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851998" y="1498106"/>
            <a:ext cx="4184694" cy="41306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61297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612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AE67C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AE67C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047230" y="1203196"/>
            <a:ext cx="4280129" cy="4263208"/>
          </a:xfrm>
          <a:prstGeom prst="roundRect">
            <a:avLst/>
          </a:prstGeom>
          <a:noFill/>
          <a:ln>
            <a:solidFill>
              <a:srgbClr val="612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2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-267524" y="-944848"/>
            <a:ext cx="12459524" cy="8100333"/>
            <a:chOff x="-851872" y="-1620101"/>
            <a:chExt cx="12459524" cy="8100333"/>
          </a:xfrm>
        </p:grpSpPr>
        <p:sp>
          <p:nvSpPr>
            <p:cNvPr id="48" name="Bouée 4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1918252" y="-1620101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8944236" y="-95923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6193772" y="-9248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-851872" y="526246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EFE0F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EFE0F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CDEB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EFE0F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6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-267524" y="-944848"/>
            <a:ext cx="12459524" cy="8100333"/>
            <a:chOff x="-851872" y="-1620101"/>
            <a:chExt cx="12459524" cy="8100333"/>
          </a:xfrm>
        </p:grpSpPr>
        <p:sp>
          <p:nvSpPr>
            <p:cNvPr id="48" name="Bouée 4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1918252" y="-1620101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8944236" y="-95923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6193772" y="-9248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-851872" y="526246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7F0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7F0F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CDEB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EFE0F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A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-267524" y="-944848"/>
            <a:ext cx="12459524" cy="8100333"/>
            <a:chOff x="-851872" y="-1620101"/>
            <a:chExt cx="12459524" cy="8100333"/>
          </a:xfrm>
        </p:grpSpPr>
        <p:sp>
          <p:nvSpPr>
            <p:cNvPr id="48" name="Bouée 4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FE0F4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1918252" y="-1620101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612978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8944236" y="-95923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AE67CB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6193772" y="-9248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893AA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-851872" y="5262469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FE0F4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AE67CB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893AA8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893AA8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612978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612978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61297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6129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CDEB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CDEB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EFE0F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2" y="6120929"/>
            <a:ext cx="548228" cy="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914</Words>
  <Application>Microsoft Office PowerPoint</Application>
  <PresentationFormat>Grand écran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TITRE</vt:lpstr>
      <vt:lpstr>TITRE</vt:lpstr>
      <vt:lpstr>TITRE</vt:lpstr>
      <vt:lpstr>TITRE</vt:lpstr>
      <vt:lpstr>TITRE</vt:lpstr>
      <vt:lpstr>TITRE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Jeanjacques</dc:creator>
  <cp:lastModifiedBy>Emma</cp:lastModifiedBy>
  <cp:revision>34</cp:revision>
  <dcterms:created xsi:type="dcterms:W3CDTF">2023-05-25T13:11:02Z</dcterms:created>
  <dcterms:modified xsi:type="dcterms:W3CDTF">2023-06-12T07:32:45Z</dcterms:modified>
</cp:coreProperties>
</file>