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61" r:id="rId5"/>
    <p:sldId id="260" r:id="rId6"/>
    <p:sldId id="264" r:id="rId7"/>
    <p:sldId id="263" r:id="rId8"/>
    <p:sldId id="265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79A0"/>
    <a:srgbClr val="AEC7DA"/>
    <a:srgbClr val="DDE7EF"/>
    <a:srgbClr val="F4F7FA"/>
    <a:srgbClr val="6E9CBE"/>
    <a:srgbClr val="95B6CF"/>
    <a:srgbClr val="CFDEE9"/>
    <a:srgbClr val="EFF9FF"/>
    <a:srgbClr val="AFDFFF"/>
    <a:srgbClr val="81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8" autoAdjust="0"/>
    <p:restoredTop sz="94660"/>
  </p:normalViewPr>
  <p:slideViewPr>
    <p:cSldViewPr snapToGrid="0">
      <p:cViewPr varScale="1">
        <p:scale>
          <a:sx n="99" d="100"/>
          <a:sy n="99" d="100"/>
        </p:scale>
        <p:origin x="9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04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0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77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23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78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52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194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74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04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75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48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72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 rot="18666865">
            <a:off x="-3366806" y="-307345"/>
            <a:ext cx="9487507" cy="4747914"/>
          </a:xfrm>
          <a:prstGeom prst="roundRect">
            <a:avLst/>
          </a:prstGeom>
          <a:solidFill>
            <a:srgbClr val="FBFD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BFDFF"/>
              </a:solidFill>
            </a:endParaRPr>
          </a:p>
        </p:txBody>
      </p:sp>
      <p:sp>
        <p:nvSpPr>
          <p:cNvPr id="33" name="Rectangle à coins arrondis 32"/>
          <p:cNvSpPr/>
          <p:nvPr/>
        </p:nvSpPr>
        <p:spPr>
          <a:xfrm rot="18666865">
            <a:off x="-3455174" y="-352037"/>
            <a:ext cx="9487507" cy="4747914"/>
          </a:xfrm>
          <a:prstGeom prst="roundRect">
            <a:avLst/>
          </a:prstGeom>
          <a:solidFill>
            <a:srgbClr val="477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145058" y="385747"/>
            <a:ext cx="6152545" cy="6152545"/>
            <a:chOff x="145058" y="385747"/>
            <a:chExt cx="6152545" cy="6152545"/>
          </a:xfrm>
        </p:grpSpPr>
        <p:sp>
          <p:nvSpPr>
            <p:cNvPr id="27" name="Arc plein 26"/>
            <p:cNvSpPr/>
            <p:nvPr/>
          </p:nvSpPr>
          <p:spPr>
            <a:xfrm rot="9179828">
              <a:off x="231370" y="512316"/>
              <a:ext cx="6002873" cy="5979695"/>
            </a:xfrm>
            <a:prstGeom prst="blockArc">
              <a:avLst>
                <a:gd name="adj1" fmla="val 14107451"/>
                <a:gd name="adj2" fmla="val 20902704"/>
                <a:gd name="adj3" fmla="val 13074"/>
              </a:avLst>
            </a:prstGeom>
            <a:solidFill>
              <a:srgbClr val="DDE7E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Arc plein 22"/>
            <p:cNvSpPr/>
            <p:nvPr/>
          </p:nvSpPr>
          <p:spPr>
            <a:xfrm rot="2544454">
              <a:off x="145058" y="558259"/>
              <a:ext cx="6152545" cy="5979695"/>
            </a:xfrm>
            <a:prstGeom prst="blockArc">
              <a:avLst>
                <a:gd name="adj1" fmla="val 12177410"/>
                <a:gd name="adj2" fmla="val 17265268"/>
                <a:gd name="adj3" fmla="val 12344"/>
              </a:avLst>
            </a:prstGeom>
            <a:solidFill>
              <a:srgbClr val="6E9CB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2" name="Arc plein 21"/>
            <p:cNvSpPr/>
            <p:nvPr/>
          </p:nvSpPr>
          <p:spPr>
            <a:xfrm rot="18786917">
              <a:off x="230721" y="472172"/>
              <a:ext cx="6152545" cy="5979695"/>
            </a:xfrm>
            <a:prstGeom prst="blockArc">
              <a:avLst>
                <a:gd name="adj1" fmla="val 11435960"/>
                <a:gd name="adj2" fmla="val 17265268"/>
                <a:gd name="adj3" fmla="val 12344"/>
              </a:avLst>
            </a:prstGeom>
            <a:solidFill>
              <a:srgbClr val="AEC7D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 txBox="1">
            <a:spLocks/>
          </p:cNvSpPr>
          <p:nvPr/>
        </p:nvSpPr>
        <p:spPr>
          <a:xfrm>
            <a:off x="6700012" y="2230340"/>
            <a:ext cx="4543124" cy="2090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 de la présentation</a:t>
            </a:r>
            <a:endParaRPr lang="fr-FR" dirty="0">
              <a:solidFill>
                <a:srgbClr val="4779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9823" y="4737797"/>
            <a:ext cx="5143500" cy="503167"/>
          </a:xfrm>
        </p:spPr>
        <p:txBody>
          <a:bodyPr rtlCol="0">
            <a:noAutofit/>
          </a:bodyPr>
          <a:lstStyle/>
          <a:p>
            <a:pPr rtl="0"/>
            <a:r>
              <a:rPr lang="fr-FR" sz="3200" dirty="0">
                <a:solidFill>
                  <a:srgbClr val="6E9CBE"/>
                </a:solidFill>
              </a:rPr>
              <a:t>Le sous-titre vient ici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6952837" y="4529252"/>
            <a:ext cx="4037472" cy="440"/>
          </a:xfrm>
          <a:prstGeom prst="line">
            <a:avLst/>
          </a:prstGeom>
          <a:ln w="19050">
            <a:solidFill>
              <a:srgbClr val="AEC7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Ellipse 11"/>
          <p:cNvSpPr>
            <a:spLocks noChangeAspect="1"/>
          </p:cNvSpPr>
          <p:nvPr/>
        </p:nvSpPr>
        <p:spPr>
          <a:xfrm>
            <a:off x="580595" y="1001811"/>
            <a:ext cx="5281467" cy="501986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8239206" y="985201"/>
            <a:ext cx="1464733" cy="1464733"/>
          </a:xfrm>
          <a:prstGeom prst="ellipse">
            <a:avLst/>
          </a:prstGeom>
          <a:solidFill>
            <a:srgbClr val="FB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15" y="972412"/>
            <a:ext cx="1462676" cy="1462676"/>
          </a:xfrm>
          <a:prstGeom prst="rect">
            <a:avLst/>
          </a:prstGeom>
        </p:spPr>
      </p:pic>
      <p:sp>
        <p:nvSpPr>
          <p:cNvPr id="17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4779A0"/>
                </a:solidFill>
              </a:rPr>
              <a:t>P</a:t>
            </a:r>
            <a:r>
              <a:rPr lang="fr-FR" i="1" dirty="0" smtClean="0">
                <a:solidFill>
                  <a:srgbClr val="4779A0"/>
                </a:solidFill>
              </a:rPr>
              <a:t>hoto de </a:t>
            </a:r>
            <a:r>
              <a:rPr lang="fr-FR" i="1" dirty="0" smtClean="0">
                <a:solidFill>
                  <a:srgbClr val="4779A0"/>
                </a:solidFill>
              </a:rPr>
              <a:t>Adobe Stock</a:t>
            </a:r>
            <a:endParaRPr lang="fr-FR" i="1" dirty="0">
              <a:solidFill>
                <a:srgbClr val="4779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477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145426" y="-59310"/>
            <a:ext cx="11987933" cy="7147905"/>
            <a:chOff x="-380281" y="-717288"/>
            <a:chExt cx="11987933" cy="7147905"/>
          </a:xfrm>
        </p:grpSpPr>
        <p:sp>
          <p:nvSpPr>
            <p:cNvPr id="36" name="Bouée 35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DE7EF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779A0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Bouée 40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2" name="Bouée 41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3" name="Bouée 42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4" name="Bouée 43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5" name="Bouée 44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6" name="Ellipse 45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E9CBE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7" name="Ellipse 46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8" name="Ellipse 47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E9CBE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5B6C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0" name="Ellipse 49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4779A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1" name="Ellipse 50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4779A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117531" cy="6858000"/>
          </a:xfrm>
        </p:spPr>
      </p: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DDE7E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DDE7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DDE7EF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CDEB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14" y="6142433"/>
            <a:ext cx="510562" cy="5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1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AEC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145426" y="-59310"/>
            <a:ext cx="11987933" cy="7147905"/>
            <a:chOff x="-380281" y="-717288"/>
            <a:chExt cx="11987933" cy="7147905"/>
          </a:xfrm>
        </p:grpSpPr>
        <p:sp>
          <p:nvSpPr>
            <p:cNvPr id="36" name="Bouée 35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DE7EF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779A0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Bouée 40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2" name="Bouée 41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3" name="Bouée 42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4" name="Bouée 43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5" name="Bouée 44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6" name="Ellipse 45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E9CBE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7" name="Ellipse 46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8" name="Ellipse 47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E9CBE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5B6C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0" name="Ellipse 49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4779A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1" name="Ellipse 50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4779A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117532" cy="6858000"/>
          </a:xfrm>
        </p:spPr>
      </p: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4779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4779A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CDEB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14" y="6142433"/>
            <a:ext cx="510562" cy="5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0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-380281" y="-717288"/>
            <a:ext cx="11987933" cy="7147905"/>
            <a:chOff x="-380281" y="-717288"/>
            <a:chExt cx="11987933" cy="7147905"/>
          </a:xfrm>
        </p:grpSpPr>
        <p:sp>
          <p:nvSpPr>
            <p:cNvPr id="15" name="Bouée 14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6" name="Bouée 15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4" name="Bouée 13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DE7EF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8" name="Bouée 17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779A0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9" name="Bouée 18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0" name="Bouée 19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1" name="Bouée 20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2" name="Bouée 21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3" name="Bouée 22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4" name="Bouée 23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E9CBE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E9CBE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5B6C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8" name="Ellipse 27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4779A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4779A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11" name="Rectangle à coins arrondis 10"/>
          <p:cNvSpPr/>
          <p:nvPr/>
        </p:nvSpPr>
        <p:spPr>
          <a:xfrm rot="18666865">
            <a:off x="7253499" y="3138147"/>
            <a:ext cx="9487507" cy="4747914"/>
          </a:xfrm>
          <a:prstGeom prst="roundRect">
            <a:avLst/>
          </a:prstGeom>
          <a:solidFill>
            <a:srgbClr val="E5F4FF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6509826" y="1622613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4779A0"/>
          </a:solidFill>
          <a:ln>
            <a:solidFill>
              <a:srgbClr val="CD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6509826" y="2620268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6E9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6509826" y="3617923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95B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6509826" y="4615578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DD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Bouée 3"/>
          <p:cNvSpPr/>
          <p:nvPr/>
        </p:nvSpPr>
        <p:spPr>
          <a:xfrm>
            <a:off x="-646042" y="4627803"/>
            <a:ext cx="1749287" cy="1749287"/>
          </a:xfrm>
          <a:prstGeom prst="donut">
            <a:avLst>
              <a:gd name="adj" fmla="val 15673"/>
            </a:avLst>
          </a:prstGeom>
          <a:solidFill>
            <a:srgbClr val="6E9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Bouée 12"/>
          <p:cNvSpPr/>
          <p:nvPr/>
        </p:nvSpPr>
        <p:spPr>
          <a:xfrm>
            <a:off x="-463825" y="-583096"/>
            <a:ext cx="1749287" cy="1749287"/>
          </a:xfrm>
          <a:prstGeom prst="donut">
            <a:avLst>
              <a:gd name="adj" fmla="val 15673"/>
            </a:avLst>
          </a:prstGeom>
          <a:solidFill>
            <a:srgbClr val="477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Bouée 16"/>
          <p:cNvSpPr/>
          <p:nvPr/>
        </p:nvSpPr>
        <p:spPr>
          <a:xfrm>
            <a:off x="3143118" y="6166618"/>
            <a:ext cx="1749287" cy="1749287"/>
          </a:xfrm>
          <a:prstGeom prst="donut">
            <a:avLst>
              <a:gd name="adj" fmla="val 15673"/>
            </a:avLst>
          </a:prstGeom>
          <a:solidFill>
            <a:srgbClr val="F4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Rectangle à coins arrondis 31"/>
          <p:cNvSpPr/>
          <p:nvPr/>
        </p:nvSpPr>
        <p:spPr>
          <a:xfrm>
            <a:off x="6592599" y="2528043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95B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6592599" y="1529160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DDE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6592599" y="3519818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6E9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à coins arrondis 34"/>
          <p:cNvSpPr/>
          <p:nvPr/>
        </p:nvSpPr>
        <p:spPr>
          <a:xfrm>
            <a:off x="6592599" y="4519455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79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600488" y="2496807"/>
            <a:ext cx="5202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 smtClean="0">
                <a:solidFill>
                  <a:srgbClr val="6E9CB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SOMMAIRE</a:t>
            </a:r>
            <a:endParaRPr lang="fr-FR" sz="5400" b="1" dirty="0">
              <a:solidFill>
                <a:srgbClr val="6E9CB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>
            <a:off x="1163804" y="3604803"/>
            <a:ext cx="4037472" cy="440"/>
          </a:xfrm>
          <a:prstGeom prst="line">
            <a:avLst/>
          </a:prstGeom>
          <a:ln w="19050">
            <a:solidFill>
              <a:srgbClr val="95B6C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7016721" y="1731943"/>
            <a:ext cx="4945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  <a:endParaRPr lang="fr-FR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012922" y="2712750"/>
            <a:ext cx="560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7037880" y="3729848"/>
            <a:ext cx="62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7037880" y="4711882"/>
            <a:ext cx="596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14" y="6142433"/>
            <a:ext cx="510562" cy="5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1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e 57"/>
          <p:cNvGrpSpPr/>
          <p:nvPr/>
        </p:nvGrpSpPr>
        <p:grpSpPr>
          <a:xfrm>
            <a:off x="-380281" y="-717288"/>
            <a:ext cx="11987933" cy="7147905"/>
            <a:chOff x="-380281" y="-717288"/>
            <a:chExt cx="11987933" cy="7147905"/>
          </a:xfrm>
        </p:grpSpPr>
        <p:sp>
          <p:nvSpPr>
            <p:cNvPr id="59" name="Bouée 58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0" name="Bouée 59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1" name="Bouée 60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DE7EF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2" name="Bouée 61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779A0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3" name="Bouée 62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4" name="Bouée 63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5" name="Bouée 64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6" name="Bouée 65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7" name="Bouée 66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8" name="Bouée 67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9" name="Ellipse 68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E9CBE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70" name="Ellipse 69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71" name="Ellipse 70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E9CBE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72" name="Ellipse 71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5B6C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3" name="Ellipse 72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4779A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4" name="Ellipse 73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4779A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4" name="Rectangle à coins arrondis 3"/>
          <p:cNvSpPr/>
          <p:nvPr/>
        </p:nvSpPr>
        <p:spPr>
          <a:xfrm rot="18477691">
            <a:off x="4940048" y="678687"/>
            <a:ext cx="10928243" cy="9606854"/>
          </a:xfrm>
          <a:prstGeom prst="roundRect">
            <a:avLst>
              <a:gd name="adj" fmla="val 8530"/>
            </a:avLst>
          </a:prstGeom>
          <a:solidFill>
            <a:srgbClr val="6E9CBE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91824" y="3149516"/>
            <a:ext cx="4708358" cy="1325563"/>
          </a:xfrm>
        </p:spPr>
        <p:txBody>
          <a:bodyPr/>
          <a:lstStyle/>
          <a:p>
            <a:r>
              <a:rPr lang="fr-FR" b="1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dirty="0">
              <a:solidFill>
                <a:srgbClr val="FBFDFF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927838" y="4475079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4779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42" name="Connecteur droit 41"/>
          <p:cNvCxnSpPr/>
          <p:nvPr/>
        </p:nvCxnSpPr>
        <p:spPr>
          <a:xfrm>
            <a:off x="6927838" y="5113980"/>
            <a:ext cx="4037472" cy="440"/>
          </a:xfrm>
          <a:prstGeom prst="line">
            <a:avLst/>
          </a:prstGeom>
          <a:ln w="9525">
            <a:solidFill>
              <a:srgbClr val="4779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3" name="Groupe 52"/>
          <p:cNvGrpSpPr/>
          <p:nvPr/>
        </p:nvGrpSpPr>
        <p:grpSpPr>
          <a:xfrm>
            <a:off x="714293" y="606643"/>
            <a:ext cx="5552442" cy="5552440"/>
            <a:chOff x="145058" y="385747"/>
            <a:chExt cx="6152545" cy="6152545"/>
          </a:xfrm>
        </p:grpSpPr>
        <p:sp>
          <p:nvSpPr>
            <p:cNvPr id="54" name="Arc plein 53"/>
            <p:cNvSpPr/>
            <p:nvPr/>
          </p:nvSpPr>
          <p:spPr>
            <a:xfrm rot="9179828">
              <a:off x="231370" y="512316"/>
              <a:ext cx="6002873" cy="5979695"/>
            </a:xfrm>
            <a:prstGeom prst="blockArc">
              <a:avLst>
                <a:gd name="adj1" fmla="val 14107451"/>
                <a:gd name="adj2" fmla="val 20902704"/>
                <a:gd name="adj3" fmla="val 13074"/>
              </a:avLst>
            </a:prstGeom>
            <a:solidFill>
              <a:srgbClr val="DDE7E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5" name="Arc plein 54"/>
            <p:cNvSpPr/>
            <p:nvPr/>
          </p:nvSpPr>
          <p:spPr>
            <a:xfrm rot="2544454">
              <a:off x="145058" y="558259"/>
              <a:ext cx="6152545" cy="5979695"/>
            </a:xfrm>
            <a:prstGeom prst="blockArc">
              <a:avLst>
                <a:gd name="adj1" fmla="val 12177410"/>
                <a:gd name="adj2" fmla="val 17265268"/>
                <a:gd name="adj3" fmla="val 12344"/>
              </a:avLst>
            </a:prstGeom>
            <a:solidFill>
              <a:srgbClr val="6E9CB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6" name="Arc plein 55"/>
            <p:cNvSpPr/>
            <p:nvPr/>
          </p:nvSpPr>
          <p:spPr>
            <a:xfrm rot="18786917">
              <a:off x="230721" y="472172"/>
              <a:ext cx="6152545" cy="5979695"/>
            </a:xfrm>
            <a:prstGeom prst="blockArc">
              <a:avLst>
                <a:gd name="adj1" fmla="val 11435960"/>
                <a:gd name="adj2" fmla="val 17265268"/>
                <a:gd name="adj3" fmla="val 12344"/>
              </a:avLst>
            </a:prstGeom>
            <a:solidFill>
              <a:srgbClr val="AEC7D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57" name="Ellipse 56"/>
          <p:cNvSpPr>
            <a:spLocks noChangeAspect="1"/>
          </p:cNvSpPr>
          <p:nvPr/>
        </p:nvSpPr>
        <p:spPr>
          <a:xfrm>
            <a:off x="1107348" y="1167467"/>
            <a:ext cx="4766328" cy="453024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5" name="Bouée 74"/>
          <p:cNvSpPr/>
          <p:nvPr/>
        </p:nvSpPr>
        <p:spPr>
          <a:xfrm>
            <a:off x="-646042" y="4627803"/>
            <a:ext cx="1749287" cy="1749287"/>
          </a:xfrm>
          <a:prstGeom prst="donut">
            <a:avLst>
              <a:gd name="adj" fmla="val 15673"/>
            </a:avLst>
          </a:prstGeom>
          <a:solidFill>
            <a:srgbClr val="6E9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6" name="Bouée 75"/>
          <p:cNvSpPr/>
          <p:nvPr/>
        </p:nvSpPr>
        <p:spPr>
          <a:xfrm>
            <a:off x="-463825" y="-583096"/>
            <a:ext cx="1749287" cy="1749287"/>
          </a:xfrm>
          <a:prstGeom prst="donut">
            <a:avLst>
              <a:gd name="adj" fmla="val 15673"/>
            </a:avLst>
          </a:prstGeom>
          <a:solidFill>
            <a:srgbClr val="477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4779A0"/>
                </a:solidFill>
              </a:rPr>
              <a:t>P</a:t>
            </a:r>
            <a:r>
              <a:rPr lang="fr-FR" i="1" dirty="0" smtClean="0">
                <a:solidFill>
                  <a:srgbClr val="4779A0"/>
                </a:solidFill>
              </a:rPr>
              <a:t>hoto de </a:t>
            </a:r>
            <a:r>
              <a:rPr lang="fr-FR" i="1" dirty="0" smtClean="0">
                <a:solidFill>
                  <a:srgbClr val="4779A0"/>
                </a:solidFill>
              </a:rPr>
              <a:t>Adobe Stock</a:t>
            </a:r>
            <a:endParaRPr lang="fr-FR" i="1" dirty="0">
              <a:solidFill>
                <a:srgbClr val="4779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e 38"/>
          <p:cNvGrpSpPr/>
          <p:nvPr/>
        </p:nvGrpSpPr>
        <p:grpSpPr>
          <a:xfrm>
            <a:off x="145426" y="-59310"/>
            <a:ext cx="11987933" cy="7147905"/>
            <a:chOff x="-380281" y="-717288"/>
            <a:chExt cx="11987933" cy="7147905"/>
          </a:xfrm>
        </p:grpSpPr>
        <p:sp>
          <p:nvSpPr>
            <p:cNvPr id="40" name="Bouée 39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Bouée 40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2" name="Bouée 4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DE7EF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3" name="Bouée 4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779A0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4" name="Bouée 4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5" name="Bouée 44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6" name="Bouée 45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7" name="Bouée 4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8" name="Bouée 4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9" name="Bouée 4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0" name="Ellipse 4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E9CBE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51" name="Ellipse 5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52" name="Ellipse 5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E9CBE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53" name="Ellipse 5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5B6C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4" name="Ellipse 53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4779A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5" name="Ellipse 54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4779A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840180" y="2345634"/>
            <a:ext cx="3110947" cy="3110947"/>
          </a:xfrm>
          <a:prstGeom prst="roundRect">
            <a:avLst/>
          </a:prstGeom>
          <a:solidFill>
            <a:srgbClr val="6E9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481215" y="2345633"/>
            <a:ext cx="3110947" cy="3110947"/>
          </a:xfrm>
          <a:prstGeom prst="roundRect">
            <a:avLst/>
          </a:prstGeom>
          <a:solidFill>
            <a:srgbClr val="6E9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8122250" y="2345632"/>
            <a:ext cx="3110947" cy="3110947"/>
          </a:xfrm>
          <a:prstGeom prst="roundRect">
            <a:avLst/>
          </a:prstGeom>
          <a:solidFill>
            <a:srgbClr val="6E9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942885" y="2249556"/>
            <a:ext cx="3110947" cy="3110947"/>
          </a:xfrm>
          <a:prstGeom prst="roundRect">
            <a:avLst/>
          </a:prstGeom>
          <a:noFill/>
          <a:ln>
            <a:solidFill>
              <a:srgbClr val="95B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4583920" y="2249555"/>
            <a:ext cx="3110947" cy="3110947"/>
          </a:xfrm>
          <a:prstGeom prst="roundRect">
            <a:avLst/>
          </a:prstGeom>
          <a:noFill/>
          <a:ln>
            <a:solidFill>
              <a:srgbClr val="95B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8224955" y="2249554"/>
            <a:ext cx="3110947" cy="3110947"/>
          </a:xfrm>
          <a:prstGeom prst="roundRect">
            <a:avLst/>
          </a:prstGeom>
          <a:noFill/>
          <a:ln>
            <a:solidFill>
              <a:srgbClr val="95B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143000" y="2623931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827428" y="2629693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468462" y="2623931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92580" y="120319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95B6C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95B6C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992580" y="1842097"/>
            <a:ext cx="4037472" cy="440"/>
          </a:xfrm>
          <a:prstGeom prst="line">
            <a:avLst/>
          </a:prstGeom>
          <a:ln w="9525">
            <a:solidFill>
              <a:srgbClr val="95B6C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992580" y="649198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4779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14" y="6142433"/>
            <a:ext cx="510562" cy="5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 rot="18477691">
            <a:off x="1841563" y="-673076"/>
            <a:ext cx="12864708" cy="11149900"/>
          </a:xfrm>
          <a:prstGeom prst="roundRect">
            <a:avLst/>
          </a:prstGeom>
          <a:solidFill>
            <a:srgbClr val="4779A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50419" y="1053548"/>
            <a:ext cx="4731026" cy="4731026"/>
          </a:xfrm>
          <a:prstGeom prst="ellipse">
            <a:avLst/>
          </a:prstGeom>
          <a:noFill/>
          <a:ln>
            <a:solidFill>
              <a:srgbClr val="4779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56391" y="854159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F4F7F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39107" y="1147587"/>
            <a:ext cx="4542947" cy="4542947"/>
          </a:xfrm>
          <a:prstGeom prst="ellipse">
            <a:avLst/>
          </a:prstGeom>
          <a:solidFill>
            <a:srgbClr val="DD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39107" y="1408157"/>
            <a:ext cx="4649728" cy="459016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231834" y="1895938"/>
            <a:ext cx="5297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6231834" y="1606661"/>
            <a:ext cx="1620079" cy="440"/>
          </a:xfrm>
          <a:prstGeom prst="line">
            <a:avLst/>
          </a:prstGeom>
          <a:ln w="19050">
            <a:solidFill>
              <a:srgbClr val="F4F7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14" y="6142433"/>
            <a:ext cx="510562" cy="510562"/>
          </a:xfrm>
          <a:prstGeom prst="rect">
            <a:avLst/>
          </a:prstGeom>
        </p:spPr>
      </p:pic>
      <p:sp>
        <p:nvSpPr>
          <p:cNvPr id="1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AEC7DA"/>
                </a:solidFill>
              </a:rPr>
              <a:t>P</a:t>
            </a:r>
            <a:r>
              <a:rPr lang="fr-FR" i="1" dirty="0" smtClean="0">
                <a:solidFill>
                  <a:srgbClr val="AEC7DA"/>
                </a:solidFill>
              </a:rPr>
              <a:t>hoto de </a:t>
            </a:r>
            <a:r>
              <a:rPr lang="fr-FR" i="1" dirty="0" smtClean="0">
                <a:solidFill>
                  <a:srgbClr val="AEC7DA"/>
                </a:solidFill>
              </a:rPr>
              <a:t>Adobe Stock</a:t>
            </a:r>
            <a:endParaRPr lang="fr-FR" i="1" dirty="0">
              <a:solidFill>
                <a:srgbClr val="AEC7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0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/>
          <p:cNvGrpSpPr/>
          <p:nvPr/>
        </p:nvGrpSpPr>
        <p:grpSpPr>
          <a:xfrm>
            <a:off x="-159026" y="-258416"/>
            <a:ext cx="12292385" cy="7347012"/>
            <a:chOff x="-380281" y="-717288"/>
            <a:chExt cx="11987933" cy="7147905"/>
          </a:xfrm>
        </p:grpSpPr>
        <p:sp>
          <p:nvSpPr>
            <p:cNvPr id="34" name="Bouée 33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5" name="Bouée 34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6" name="Bouée 35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DE7EF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779A0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Bouée 40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2" name="Bouée 41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3" name="Bouée 42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4" name="Ellipse 43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E9CBE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5" name="Ellipse 44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6" name="Ellipse 45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E9CBE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7" name="Ellipse 46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5B6C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8" name="Ellipse 47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4779A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9" name="Ellipse 48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4779A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7" name="Rectangle à coins arrondis 26"/>
          <p:cNvSpPr/>
          <p:nvPr/>
        </p:nvSpPr>
        <p:spPr>
          <a:xfrm rot="18477691">
            <a:off x="1841563" y="-673076"/>
            <a:ext cx="12864708" cy="11149900"/>
          </a:xfrm>
          <a:prstGeom prst="roundRect">
            <a:avLst/>
          </a:prstGeom>
          <a:solidFill>
            <a:srgbClr val="F4F7FA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QQQQ</a:t>
            </a:r>
            <a:endParaRPr lang="fr-FR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7000118" y="1331747"/>
            <a:ext cx="4185764" cy="4193928"/>
          </a:xfrm>
          <a:prstGeom prst="roundRect">
            <a:avLst/>
          </a:prstGeom>
          <a:solidFill>
            <a:srgbClr val="95B6CF"/>
          </a:solidFill>
          <a:ln>
            <a:solidFill>
              <a:srgbClr val="5DB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6117" y="2266718"/>
            <a:ext cx="4851413" cy="382942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 smtClean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endParaRPr lang="fr-FR" sz="1600" dirty="0">
              <a:solidFill>
                <a:srgbClr val="4779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endParaRPr lang="fr-FR" sz="1600" dirty="0">
              <a:solidFill>
                <a:srgbClr val="4779A0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6851998" y="1444041"/>
            <a:ext cx="4184694" cy="418469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992580" y="120319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95B6C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95B6C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992580" y="1842097"/>
            <a:ext cx="4037472" cy="440"/>
          </a:xfrm>
          <a:prstGeom prst="line">
            <a:avLst/>
          </a:prstGeom>
          <a:ln w="9525">
            <a:solidFill>
              <a:srgbClr val="4779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992580" y="649198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4779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7047230" y="1203196"/>
            <a:ext cx="4280129" cy="4263208"/>
          </a:xfrm>
          <a:prstGeom prst="roundRect">
            <a:avLst/>
          </a:prstGeom>
          <a:noFill/>
          <a:ln>
            <a:solidFill>
              <a:srgbClr val="4779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14" y="6142433"/>
            <a:ext cx="510562" cy="5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9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550171" y="-249695"/>
            <a:ext cx="12178467" cy="7209081"/>
            <a:chOff x="-380281" y="-778464"/>
            <a:chExt cx="12178467" cy="7209081"/>
          </a:xfrm>
        </p:grpSpPr>
        <p:sp>
          <p:nvSpPr>
            <p:cNvPr id="31" name="Bouée 30"/>
            <p:cNvSpPr/>
            <p:nvPr/>
          </p:nvSpPr>
          <p:spPr>
            <a:xfrm>
              <a:off x="9948167" y="-323574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2" name="Bouée 31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3" name="Bouée 32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DE7EF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4" name="Bouée 33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779A0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5" name="Bouée 34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6" name="Bouée 35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6800753" y="-7784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E9CBE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2" name="Ellipse 41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3" name="Ellipse 42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E9CBE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4" name="Ellipse 43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5B6C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5" name="Ellipse 44"/>
            <p:cNvSpPr/>
            <p:nvPr/>
          </p:nvSpPr>
          <p:spPr>
            <a:xfrm>
              <a:off x="8599337" y="387745"/>
              <a:ext cx="427383" cy="427383"/>
            </a:xfrm>
            <a:prstGeom prst="ellipse">
              <a:avLst/>
            </a:prstGeom>
            <a:solidFill>
              <a:srgbClr val="F4F7FA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6" name="Ellipse 45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4779A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F4F7FA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133599"/>
            <a:ext cx="4720071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CDEB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44138" y="2133599"/>
            <a:ext cx="4809661" cy="40433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DDE7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3" y="5998325"/>
            <a:ext cx="776205" cy="7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6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/>
        </p:nvGrpSpPr>
        <p:grpSpPr>
          <a:xfrm>
            <a:off x="550171" y="-249695"/>
            <a:ext cx="12178467" cy="7209081"/>
            <a:chOff x="-380281" y="-778464"/>
            <a:chExt cx="12178467" cy="7209081"/>
          </a:xfrm>
        </p:grpSpPr>
        <p:sp>
          <p:nvSpPr>
            <p:cNvPr id="30" name="Bouée 29"/>
            <p:cNvSpPr/>
            <p:nvPr/>
          </p:nvSpPr>
          <p:spPr>
            <a:xfrm>
              <a:off x="9948167" y="-323574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1" name="Bouée 30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2" name="Bouée 3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DE7EF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3" name="Bouée 3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779A0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4" name="Bouée 3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5" name="Bouée 34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6" name="Bouée 35"/>
            <p:cNvSpPr/>
            <p:nvPr/>
          </p:nvSpPr>
          <p:spPr>
            <a:xfrm>
              <a:off x="6800753" y="-7784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Ellipse 3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E9CBE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2" name="Ellipse 4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E9CBE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3" name="Ellipse 4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5B6C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4" name="Ellipse 43"/>
            <p:cNvSpPr/>
            <p:nvPr/>
          </p:nvSpPr>
          <p:spPr>
            <a:xfrm>
              <a:off x="8599337" y="387745"/>
              <a:ext cx="427383" cy="427383"/>
            </a:xfrm>
            <a:prstGeom prst="ellipse">
              <a:avLst/>
            </a:prstGeom>
            <a:solidFill>
              <a:srgbClr val="F4F7FA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5" name="Ellipse 44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4779A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4779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133599"/>
            <a:ext cx="4720071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4779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44138" y="2133599"/>
            <a:ext cx="4809661" cy="40433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CDEB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14" y="6142433"/>
            <a:ext cx="510562" cy="5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6E9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145426" y="-59310"/>
            <a:ext cx="11987933" cy="7147905"/>
            <a:chOff x="-380281" y="-717288"/>
            <a:chExt cx="11987933" cy="7147905"/>
          </a:xfrm>
        </p:grpSpPr>
        <p:sp>
          <p:nvSpPr>
            <p:cNvPr id="36" name="Bouée 35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5F4FF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E5F4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DE7EF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4779A0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Bouée 40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DEBFF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2" name="Bouée 41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3" name="Bouée 42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005C9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4" name="Bouée 43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5" name="Bouée 44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5DBDFF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6" name="Ellipse 45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6E9CBE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7" name="Ellipse 46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5DBDFF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8" name="Ellipse 47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6E9CBE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6E9CBE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5B6CF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0" name="Ellipse 49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4779A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1" name="Ellipse 50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4779A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117531" cy="6858000"/>
          </a:xfrm>
        </p:spPr>
      </p: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F4F7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F4F7F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4779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4779A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CDEB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14" y="6142433"/>
            <a:ext cx="510562" cy="5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775</Words>
  <Application>Microsoft Office PowerPoint</Application>
  <PresentationFormat>Grand écran</PresentationFormat>
  <Paragraphs>46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Thème Office</vt:lpstr>
      <vt:lpstr>Présentation PowerPoint</vt:lpstr>
      <vt:lpstr>Présentation PowerPoint</vt:lpstr>
      <vt:lpstr>TITRE</vt:lpstr>
      <vt:lpstr>Présentation PowerPoint</vt:lpstr>
      <vt:lpstr>Présentation PowerPoint</vt:lpstr>
      <vt:lpstr>Présentation PowerPoint</vt:lpstr>
      <vt:lpstr>TITRE</vt:lpstr>
      <vt:lpstr>TITRE</vt:lpstr>
      <vt:lpstr>TITRE</vt:lpstr>
      <vt:lpstr>TITRE</vt:lpstr>
      <vt:lpstr>TITRE</vt:lpstr>
    </vt:vector>
  </TitlesOfParts>
  <Company>Universite de Montpellier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 Jeanjacques</dc:creator>
  <cp:lastModifiedBy>Emma</cp:lastModifiedBy>
  <cp:revision>31</cp:revision>
  <dcterms:created xsi:type="dcterms:W3CDTF">2023-05-25T13:11:02Z</dcterms:created>
  <dcterms:modified xsi:type="dcterms:W3CDTF">2023-06-12T07:39:18Z</dcterms:modified>
</cp:coreProperties>
</file>