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6" r:id="rId4"/>
    <p:sldId id="261" r:id="rId5"/>
    <p:sldId id="260" r:id="rId6"/>
    <p:sldId id="264" r:id="rId7"/>
    <p:sldId id="263" r:id="rId8"/>
    <p:sldId id="274" r:id="rId9"/>
    <p:sldId id="275" r:id="rId10"/>
    <p:sldId id="267" r:id="rId11"/>
    <p:sldId id="276" r:id="rId12"/>
    <p:sldId id="277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2F84"/>
    <a:srgbClr val="D179CB"/>
    <a:srgbClr val="F1D3EF"/>
    <a:srgbClr val="FAF0FA"/>
    <a:srgbClr val="A83AA0"/>
    <a:srgbClr val="E6B4E2"/>
    <a:srgbClr val="AE67CB"/>
    <a:srgbClr val="F8E8F8"/>
    <a:srgbClr val="FCF6FC"/>
    <a:srgbClr val="6129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1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6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044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03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772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234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4784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952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194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749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049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1756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480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00AC5-EED5-4103-A5DC-22B2CA20CC45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72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 rot="18666865">
            <a:off x="-3366806" y="-307345"/>
            <a:ext cx="9487507" cy="4747914"/>
          </a:xfrm>
          <a:prstGeom prst="roundRect">
            <a:avLst/>
          </a:prstGeom>
          <a:solidFill>
            <a:srgbClr val="FBFD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BFDFF"/>
              </a:solidFill>
            </a:endParaRPr>
          </a:p>
        </p:txBody>
      </p:sp>
      <p:sp>
        <p:nvSpPr>
          <p:cNvPr id="33" name="Rectangle à coins arrondis 32"/>
          <p:cNvSpPr/>
          <p:nvPr/>
        </p:nvSpPr>
        <p:spPr>
          <a:xfrm rot="18666865">
            <a:off x="-3455174" y="-352037"/>
            <a:ext cx="9487507" cy="4747914"/>
          </a:xfrm>
          <a:prstGeom prst="roundRect">
            <a:avLst/>
          </a:prstGeom>
          <a:solidFill>
            <a:srgbClr val="8A2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e 8"/>
          <p:cNvGrpSpPr/>
          <p:nvPr/>
        </p:nvGrpSpPr>
        <p:grpSpPr>
          <a:xfrm>
            <a:off x="145058" y="385747"/>
            <a:ext cx="6152545" cy="6152545"/>
            <a:chOff x="145058" y="385747"/>
            <a:chExt cx="6152545" cy="6152545"/>
          </a:xfrm>
        </p:grpSpPr>
        <p:sp>
          <p:nvSpPr>
            <p:cNvPr id="27" name="Arc plein 26"/>
            <p:cNvSpPr/>
            <p:nvPr/>
          </p:nvSpPr>
          <p:spPr>
            <a:xfrm rot="9179828">
              <a:off x="231370" y="512316"/>
              <a:ext cx="6002873" cy="5979695"/>
            </a:xfrm>
            <a:prstGeom prst="blockArc">
              <a:avLst>
                <a:gd name="adj1" fmla="val 14107451"/>
                <a:gd name="adj2" fmla="val 20902704"/>
                <a:gd name="adj3" fmla="val 13074"/>
              </a:avLst>
            </a:prstGeom>
            <a:solidFill>
              <a:srgbClr val="F1D3E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3" name="Arc plein 22"/>
            <p:cNvSpPr/>
            <p:nvPr/>
          </p:nvSpPr>
          <p:spPr>
            <a:xfrm rot="2544454">
              <a:off x="145058" y="558259"/>
              <a:ext cx="6152545" cy="5979695"/>
            </a:xfrm>
            <a:prstGeom prst="blockArc">
              <a:avLst>
                <a:gd name="adj1" fmla="val 12177410"/>
                <a:gd name="adj2" fmla="val 17265268"/>
                <a:gd name="adj3" fmla="val 12344"/>
              </a:avLst>
            </a:prstGeom>
            <a:solidFill>
              <a:srgbClr val="A83AA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2" name="Arc plein 21"/>
            <p:cNvSpPr/>
            <p:nvPr/>
          </p:nvSpPr>
          <p:spPr>
            <a:xfrm rot="18786917">
              <a:off x="230721" y="472172"/>
              <a:ext cx="6152545" cy="5979695"/>
            </a:xfrm>
            <a:prstGeom prst="blockArc">
              <a:avLst>
                <a:gd name="adj1" fmla="val 11435960"/>
                <a:gd name="adj2" fmla="val 17265268"/>
                <a:gd name="adj3" fmla="val 12344"/>
              </a:avLst>
            </a:prstGeom>
            <a:solidFill>
              <a:srgbClr val="D179C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FBAB08B8-3DB3-4637-AE23-B8DB96D9FCEC}"/>
              </a:ext>
            </a:extLst>
          </p:cNvPr>
          <p:cNvSpPr txBox="1">
            <a:spLocks/>
          </p:cNvSpPr>
          <p:nvPr/>
        </p:nvSpPr>
        <p:spPr>
          <a:xfrm>
            <a:off x="6700012" y="2230340"/>
            <a:ext cx="4543124" cy="2090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 de la présentation</a:t>
            </a:r>
            <a:endParaRPr lang="fr-FR" dirty="0">
              <a:solidFill>
                <a:srgbClr val="D179CB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2198AA37-E298-4CD8-9F0F-2123ACFD9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9823" y="4737797"/>
            <a:ext cx="5143500" cy="503167"/>
          </a:xfrm>
        </p:spPr>
        <p:txBody>
          <a:bodyPr rtlCol="0">
            <a:noAutofit/>
          </a:bodyPr>
          <a:lstStyle/>
          <a:p>
            <a:pPr rtl="0"/>
            <a:r>
              <a:rPr lang="fr-FR" sz="3200" dirty="0">
                <a:solidFill>
                  <a:srgbClr val="8A2F84"/>
                </a:solidFill>
              </a:rPr>
              <a:t>Le sous-titre vient ici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6952837" y="4529252"/>
            <a:ext cx="4037472" cy="440"/>
          </a:xfrm>
          <a:prstGeom prst="line">
            <a:avLst/>
          </a:prstGeom>
          <a:ln w="19050">
            <a:solidFill>
              <a:srgbClr val="8A2F8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Ellipse 11"/>
          <p:cNvSpPr>
            <a:spLocks noChangeAspect="1"/>
          </p:cNvSpPr>
          <p:nvPr/>
        </p:nvSpPr>
        <p:spPr>
          <a:xfrm>
            <a:off x="580595" y="1001811"/>
            <a:ext cx="5281467" cy="501986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&lt;</a:t>
            </a:r>
            <a:endParaRPr lang="fr-FR" dirty="0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97" y="894522"/>
            <a:ext cx="1585350" cy="158535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661" y="923939"/>
            <a:ext cx="1526516" cy="152651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965" y="894121"/>
            <a:ext cx="1586152" cy="1586152"/>
          </a:xfrm>
          <a:prstGeom prst="rect">
            <a:avLst/>
          </a:prstGeom>
        </p:spPr>
      </p:pic>
      <p:sp>
        <p:nvSpPr>
          <p:cNvPr id="19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520147" y="6492875"/>
            <a:ext cx="2461592" cy="365125"/>
          </a:xfrm>
        </p:spPr>
        <p:txBody>
          <a:bodyPr/>
          <a:lstStyle/>
          <a:p>
            <a:pPr algn="l"/>
            <a:r>
              <a:rPr lang="fr-FR" i="1" dirty="0">
                <a:solidFill>
                  <a:srgbClr val="8A2F84"/>
                </a:solidFill>
              </a:rPr>
              <a:t>P</a:t>
            </a:r>
            <a:r>
              <a:rPr lang="fr-FR" i="1" dirty="0" smtClean="0">
                <a:solidFill>
                  <a:srgbClr val="8A2F84"/>
                </a:solidFill>
              </a:rPr>
              <a:t>hoto de </a:t>
            </a:r>
            <a:r>
              <a:rPr lang="fr-FR" i="1" dirty="0" smtClean="0">
                <a:solidFill>
                  <a:srgbClr val="8A2F84"/>
                </a:solidFill>
              </a:rPr>
              <a:t>Adobe Stock</a:t>
            </a:r>
            <a:endParaRPr lang="fr-FR" i="1" dirty="0">
              <a:solidFill>
                <a:srgbClr val="8A2F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3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à coins arrondis 28"/>
          <p:cNvSpPr/>
          <p:nvPr/>
        </p:nvSpPr>
        <p:spPr>
          <a:xfrm>
            <a:off x="-320842" y="-594044"/>
            <a:ext cx="6654570" cy="7990115"/>
          </a:xfrm>
          <a:prstGeom prst="roundRect">
            <a:avLst/>
          </a:prstGeom>
          <a:solidFill>
            <a:srgbClr val="8A2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4294967295"/>
          </p:nvPr>
        </p:nvSpPr>
        <p:spPr>
          <a:xfrm>
            <a:off x="864522" y="2133600"/>
            <a:ext cx="5231478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F7F0F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Espace réservé pour une image  29"/>
          <p:cNvSpPr>
            <a:spLocks noGrp="1"/>
          </p:cNvSpPr>
          <p:nvPr>
            <p:ph type="pic" idx="1"/>
          </p:nvPr>
        </p:nvSpPr>
        <p:spPr>
          <a:xfrm>
            <a:off x="6095309" y="0"/>
            <a:ext cx="6096691" cy="6858000"/>
          </a:xfrm>
        </p:spPr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F1D3EF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5" name="Connecteur droit 34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F4F8E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1" name="Groupe 50"/>
          <p:cNvGrpSpPr/>
          <p:nvPr/>
        </p:nvGrpSpPr>
        <p:grpSpPr>
          <a:xfrm>
            <a:off x="-320842" y="-1388857"/>
            <a:ext cx="13231849" cy="8161550"/>
            <a:chOff x="-539827" y="-717288"/>
            <a:chExt cx="13231849" cy="8161550"/>
          </a:xfrm>
        </p:grpSpPr>
        <p:sp>
          <p:nvSpPr>
            <p:cNvPr id="52" name="Bouée 51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FE0F4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53" name="Bouée 52"/>
            <p:cNvSpPr/>
            <p:nvPr/>
          </p:nvSpPr>
          <p:spPr>
            <a:xfrm>
              <a:off x="11300023" y="496545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4" name="Bouée 53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6B4E2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5" name="Bouée 54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612978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6" name="Bouée 55"/>
            <p:cNvSpPr/>
            <p:nvPr/>
          </p:nvSpPr>
          <p:spPr>
            <a:xfrm>
              <a:off x="6297705" y="6226499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7" name="Bouée 56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8" name="Bouée 57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AE67CB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9" name="Bouée 58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0" name="Bouée 59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893AA8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1" name="Bouée 60"/>
            <p:cNvSpPr/>
            <p:nvPr/>
          </p:nvSpPr>
          <p:spPr>
            <a:xfrm>
              <a:off x="-539827" y="593084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2" name="Ellipse 61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3" name="Ellipse 62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AE67CB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4" name="Ellipse 63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893AA8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5" name="Ellipse 64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893AA8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6" name="Ellipse 65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612978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7" name="Ellipse 66"/>
            <p:cNvSpPr/>
            <p:nvPr/>
          </p:nvSpPr>
          <p:spPr>
            <a:xfrm>
              <a:off x="5912386" y="5828934"/>
              <a:ext cx="397565" cy="397565"/>
            </a:xfrm>
            <a:prstGeom prst="ellipse">
              <a:avLst/>
            </a:prstGeom>
            <a:solidFill>
              <a:srgbClr val="612978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pic>
        <p:nvPicPr>
          <p:cNvPr id="85" name="Image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130" y="6166618"/>
            <a:ext cx="439621" cy="43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1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à coins arrondis 28"/>
          <p:cNvSpPr/>
          <p:nvPr/>
        </p:nvSpPr>
        <p:spPr>
          <a:xfrm>
            <a:off x="-320842" y="-594044"/>
            <a:ext cx="6654570" cy="7990115"/>
          </a:xfrm>
          <a:prstGeom prst="roundRect">
            <a:avLst/>
          </a:prstGeom>
          <a:solidFill>
            <a:srgbClr val="D17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4294967295"/>
          </p:nvPr>
        </p:nvSpPr>
        <p:spPr>
          <a:xfrm>
            <a:off x="864522" y="2133600"/>
            <a:ext cx="5231478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F7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F7F0F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Espace réservé pour une image  29"/>
          <p:cNvSpPr>
            <a:spLocks noGrp="1"/>
          </p:cNvSpPr>
          <p:nvPr>
            <p:ph type="pic" idx="1"/>
          </p:nvPr>
        </p:nvSpPr>
        <p:spPr>
          <a:xfrm>
            <a:off x="6095309" y="0"/>
            <a:ext cx="6096691" cy="6858000"/>
          </a:xfrm>
        </p:spPr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F1D3EF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5" name="Connecteur droit 34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F4F8E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1" name="Groupe 50"/>
          <p:cNvGrpSpPr/>
          <p:nvPr/>
        </p:nvGrpSpPr>
        <p:grpSpPr>
          <a:xfrm>
            <a:off x="-320842" y="-1388857"/>
            <a:ext cx="13231849" cy="8161550"/>
            <a:chOff x="-539827" y="-717288"/>
            <a:chExt cx="13231849" cy="8161550"/>
          </a:xfrm>
        </p:grpSpPr>
        <p:sp>
          <p:nvSpPr>
            <p:cNvPr id="52" name="Bouée 51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FE0F4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53" name="Bouée 52"/>
            <p:cNvSpPr/>
            <p:nvPr/>
          </p:nvSpPr>
          <p:spPr>
            <a:xfrm>
              <a:off x="11300023" y="496545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4" name="Bouée 53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6B4E2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5" name="Bouée 54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612978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6" name="Bouée 55"/>
            <p:cNvSpPr/>
            <p:nvPr/>
          </p:nvSpPr>
          <p:spPr>
            <a:xfrm>
              <a:off x="6297705" y="6226499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7" name="Bouée 56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8" name="Bouée 57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AE67CB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9" name="Bouée 58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0" name="Bouée 59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893AA8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1" name="Bouée 60"/>
            <p:cNvSpPr/>
            <p:nvPr/>
          </p:nvSpPr>
          <p:spPr>
            <a:xfrm>
              <a:off x="-539827" y="593084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2" name="Ellipse 61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3" name="Ellipse 62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AE67CB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4" name="Ellipse 63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893AA8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5" name="Ellipse 64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893AA8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6" name="Ellipse 65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612978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7" name="Ellipse 66"/>
            <p:cNvSpPr/>
            <p:nvPr/>
          </p:nvSpPr>
          <p:spPr>
            <a:xfrm>
              <a:off x="5912386" y="5828934"/>
              <a:ext cx="397565" cy="397565"/>
            </a:xfrm>
            <a:prstGeom prst="ellipse">
              <a:avLst/>
            </a:prstGeom>
            <a:solidFill>
              <a:srgbClr val="612978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pic>
        <p:nvPicPr>
          <p:cNvPr id="28" name="Imag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130" y="6166618"/>
            <a:ext cx="439621" cy="43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3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à coins arrondis 28"/>
          <p:cNvSpPr/>
          <p:nvPr/>
        </p:nvSpPr>
        <p:spPr>
          <a:xfrm>
            <a:off x="-320842" y="-594044"/>
            <a:ext cx="6654570" cy="7990115"/>
          </a:xfrm>
          <a:prstGeom prst="roundRect">
            <a:avLst/>
          </a:prstGeom>
          <a:solidFill>
            <a:srgbClr val="F1D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4294967295"/>
          </p:nvPr>
        </p:nvSpPr>
        <p:spPr>
          <a:xfrm>
            <a:off x="864522" y="2133600"/>
            <a:ext cx="5231478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8A2F8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8A2F8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Espace réservé pour une image  29"/>
          <p:cNvSpPr>
            <a:spLocks noGrp="1"/>
          </p:cNvSpPr>
          <p:nvPr>
            <p:ph type="pic" idx="1"/>
          </p:nvPr>
        </p:nvSpPr>
        <p:spPr>
          <a:xfrm>
            <a:off x="6095309" y="0"/>
            <a:ext cx="6096691" cy="6858000"/>
          </a:xfrm>
        </p:spPr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D179CB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8A2F8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5" name="Connecteur droit 34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8A2F8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1" name="Groupe 50"/>
          <p:cNvGrpSpPr/>
          <p:nvPr/>
        </p:nvGrpSpPr>
        <p:grpSpPr>
          <a:xfrm>
            <a:off x="-320842" y="-1388857"/>
            <a:ext cx="13231849" cy="8161550"/>
            <a:chOff x="-539827" y="-717288"/>
            <a:chExt cx="13231849" cy="8161550"/>
          </a:xfrm>
        </p:grpSpPr>
        <p:sp>
          <p:nvSpPr>
            <p:cNvPr id="52" name="Bouée 51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FE0F4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53" name="Bouée 52"/>
            <p:cNvSpPr/>
            <p:nvPr/>
          </p:nvSpPr>
          <p:spPr>
            <a:xfrm>
              <a:off x="11300023" y="496545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4" name="Bouée 53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6B4E2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5" name="Bouée 54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612978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6" name="Bouée 55"/>
            <p:cNvSpPr/>
            <p:nvPr/>
          </p:nvSpPr>
          <p:spPr>
            <a:xfrm>
              <a:off x="6297705" y="6226499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7" name="Bouée 56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8" name="Bouée 57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AE67CB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9" name="Bouée 58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0" name="Bouée 59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893AA8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1" name="Bouée 60"/>
            <p:cNvSpPr/>
            <p:nvPr/>
          </p:nvSpPr>
          <p:spPr>
            <a:xfrm>
              <a:off x="-539827" y="593084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2" name="Ellipse 61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3" name="Ellipse 62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AE67CB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4" name="Ellipse 63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893AA8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5" name="Ellipse 64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893AA8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6" name="Ellipse 65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612978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7" name="Ellipse 66"/>
            <p:cNvSpPr/>
            <p:nvPr/>
          </p:nvSpPr>
          <p:spPr>
            <a:xfrm>
              <a:off x="5912386" y="5828934"/>
              <a:ext cx="397565" cy="397565"/>
            </a:xfrm>
            <a:prstGeom prst="ellipse">
              <a:avLst/>
            </a:prstGeom>
            <a:solidFill>
              <a:srgbClr val="612978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pic>
        <p:nvPicPr>
          <p:cNvPr id="28" name="Imag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130" y="6166618"/>
            <a:ext cx="439621" cy="43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e 29"/>
          <p:cNvGrpSpPr/>
          <p:nvPr/>
        </p:nvGrpSpPr>
        <p:grpSpPr>
          <a:xfrm>
            <a:off x="-380281" y="-717288"/>
            <a:ext cx="11987933" cy="7147905"/>
            <a:chOff x="-380281" y="-717288"/>
            <a:chExt cx="11987933" cy="7147905"/>
          </a:xfrm>
        </p:grpSpPr>
        <p:sp>
          <p:nvSpPr>
            <p:cNvPr id="15" name="Bouée 14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FE0F4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16" name="Bouée 15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4" name="Bouée 13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6B4E2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8" name="Bouée 17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612978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9" name="Bouée 18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0" name="Bouée 19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1" name="Bouée 20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AE67CB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2" name="Bouée 21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3" name="Bouée 22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893AA8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4" name="Bouée 23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12" name="Ellipse 11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AE67CB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6" name="Ellipse 25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893AA8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7" name="Ellipse 26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893AA8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8" name="Ellipse 27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612978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9" name="Ellipse 28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612978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11" name="Rectangle à coins arrondis 10"/>
          <p:cNvSpPr/>
          <p:nvPr/>
        </p:nvSpPr>
        <p:spPr>
          <a:xfrm rot="18666865">
            <a:off x="7253499" y="3138147"/>
            <a:ext cx="9487507" cy="4747914"/>
          </a:xfrm>
          <a:prstGeom prst="roundRect">
            <a:avLst/>
          </a:prstGeom>
          <a:solidFill>
            <a:srgbClr val="FAF0FA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6509826" y="1622613"/>
            <a:ext cx="7104822" cy="665922"/>
          </a:xfrm>
          <a:prstGeom prst="roundRect">
            <a:avLst>
              <a:gd name="adj" fmla="val 50000"/>
            </a:avLst>
          </a:prstGeom>
          <a:solidFill>
            <a:srgbClr val="8A2F84"/>
          </a:solidFill>
          <a:ln>
            <a:solidFill>
              <a:srgbClr val="CDE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6509826" y="2620268"/>
            <a:ext cx="7104822" cy="665922"/>
          </a:xfrm>
          <a:prstGeom prst="roundRect">
            <a:avLst>
              <a:gd name="adj" fmla="val 50000"/>
            </a:avLst>
          </a:prstGeom>
          <a:solidFill>
            <a:srgbClr val="A83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6509826" y="3617923"/>
            <a:ext cx="7104822" cy="665922"/>
          </a:xfrm>
          <a:prstGeom prst="roundRect">
            <a:avLst>
              <a:gd name="adj" fmla="val 50000"/>
            </a:avLst>
          </a:prstGeom>
          <a:solidFill>
            <a:srgbClr val="D17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6509826" y="4615578"/>
            <a:ext cx="7104822" cy="665922"/>
          </a:xfrm>
          <a:prstGeom prst="roundRect">
            <a:avLst>
              <a:gd name="adj" fmla="val 50000"/>
            </a:avLst>
          </a:prstGeom>
          <a:solidFill>
            <a:srgbClr val="E6B4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Bouée 3"/>
          <p:cNvSpPr/>
          <p:nvPr/>
        </p:nvSpPr>
        <p:spPr>
          <a:xfrm>
            <a:off x="-646042" y="4627803"/>
            <a:ext cx="1749287" cy="1749287"/>
          </a:xfrm>
          <a:prstGeom prst="donut">
            <a:avLst>
              <a:gd name="adj" fmla="val 15673"/>
            </a:avLst>
          </a:prstGeom>
          <a:solidFill>
            <a:srgbClr val="A83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Bouée 12"/>
          <p:cNvSpPr/>
          <p:nvPr/>
        </p:nvSpPr>
        <p:spPr>
          <a:xfrm>
            <a:off x="-463825" y="-583096"/>
            <a:ext cx="1749287" cy="1749287"/>
          </a:xfrm>
          <a:prstGeom prst="donut">
            <a:avLst>
              <a:gd name="adj" fmla="val 15673"/>
            </a:avLst>
          </a:prstGeom>
          <a:solidFill>
            <a:srgbClr val="8A2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Bouée 16"/>
          <p:cNvSpPr/>
          <p:nvPr/>
        </p:nvSpPr>
        <p:spPr>
          <a:xfrm>
            <a:off x="3143118" y="6166618"/>
            <a:ext cx="1749287" cy="1749287"/>
          </a:xfrm>
          <a:prstGeom prst="donut">
            <a:avLst>
              <a:gd name="adj" fmla="val 15673"/>
            </a:avLst>
          </a:prstGeom>
          <a:solidFill>
            <a:srgbClr val="D17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Rectangle à coins arrondis 31"/>
          <p:cNvSpPr/>
          <p:nvPr/>
        </p:nvSpPr>
        <p:spPr>
          <a:xfrm>
            <a:off x="6592599" y="2528043"/>
            <a:ext cx="6851480" cy="665922"/>
          </a:xfrm>
          <a:prstGeom prst="roundRect">
            <a:avLst>
              <a:gd name="adj" fmla="val 50000"/>
            </a:avLst>
          </a:prstGeom>
          <a:noFill/>
          <a:ln>
            <a:solidFill>
              <a:srgbClr val="D179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6592599" y="1529160"/>
            <a:ext cx="6851480" cy="665922"/>
          </a:xfrm>
          <a:prstGeom prst="roundRect">
            <a:avLst>
              <a:gd name="adj" fmla="val 50000"/>
            </a:avLst>
          </a:prstGeom>
          <a:noFill/>
          <a:ln>
            <a:solidFill>
              <a:srgbClr val="E6B4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à coins arrondis 32"/>
          <p:cNvSpPr/>
          <p:nvPr/>
        </p:nvSpPr>
        <p:spPr>
          <a:xfrm>
            <a:off x="6592599" y="3519818"/>
            <a:ext cx="6851480" cy="665922"/>
          </a:xfrm>
          <a:prstGeom prst="roundRect">
            <a:avLst>
              <a:gd name="adj" fmla="val 50000"/>
            </a:avLst>
          </a:prstGeom>
          <a:noFill/>
          <a:ln>
            <a:solidFill>
              <a:srgbClr val="893A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à coins arrondis 34"/>
          <p:cNvSpPr/>
          <p:nvPr/>
        </p:nvSpPr>
        <p:spPr>
          <a:xfrm>
            <a:off x="6592599" y="4519455"/>
            <a:ext cx="6851480" cy="665922"/>
          </a:xfrm>
          <a:prstGeom prst="roundRect">
            <a:avLst>
              <a:gd name="adj" fmla="val 50000"/>
            </a:avLst>
          </a:prstGeom>
          <a:noFill/>
          <a:ln>
            <a:solidFill>
              <a:srgbClr val="8A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12978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600488" y="2496807"/>
            <a:ext cx="52027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 smtClean="0">
                <a:solidFill>
                  <a:srgbClr val="A83A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SOMMAIRE</a:t>
            </a:r>
            <a:endParaRPr lang="fr-FR" sz="5400" b="1" dirty="0">
              <a:solidFill>
                <a:srgbClr val="A83A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7" name="Connecteur droit 36"/>
          <p:cNvCxnSpPr/>
          <p:nvPr/>
        </p:nvCxnSpPr>
        <p:spPr>
          <a:xfrm>
            <a:off x="1163804" y="3604803"/>
            <a:ext cx="4037472" cy="440"/>
          </a:xfrm>
          <a:prstGeom prst="line">
            <a:avLst/>
          </a:prstGeom>
          <a:ln w="19050">
            <a:solidFill>
              <a:srgbClr val="D179C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7016721" y="1731943"/>
            <a:ext cx="4945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Zone de texte…………………………… p.</a:t>
            </a:r>
            <a:endParaRPr lang="fr-FR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7012922" y="2712750"/>
            <a:ext cx="560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Zone de texte…………………………… p.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7037880" y="3729848"/>
            <a:ext cx="620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Zone de texte…………………………… p.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7037880" y="4711882"/>
            <a:ext cx="596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Zone de texte…………………………… p.</a:t>
            </a: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130" y="6166618"/>
            <a:ext cx="439621" cy="43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1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e 57"/>
          <p:cNvGrpSpPr/>
          <p:nvPr/>
        </p:nvGrpSpPr>
        <p:grpSpPr>
          <a:xfrm>
            <a:off x="76919" y="-583451"/>
            <a:ext cx="11987933" cy="7147905"/>
            <a:chOff x="-380281" y="-717288"/>
            <a:chExt cx="11987933" cy="7147905"/>
          </a:xfrm>
        </p:grpSpPr>
        <p:sp>
          <p:nvSpPr>
            <p:cNvPr id="59" name="Bouée 58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FE0F4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60" name="Bouée 59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1" name="Bouée 60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6B4E2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2" name="Bouée 61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612978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3" name="Bouée 62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4" name="Bouée 63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5" name="Bouée 64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AE67CB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6" name="Bouée 65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7" name="Bouée 66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893AA8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8" name="Bouée 67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9" name="Ellipse 68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70" name="Ellipse 69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AE67CB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71" name="Ellipse 70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893AA8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72" name="Ellipse 71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893AA8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73" name="Ellipse 72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612978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74" name="Ellipse 73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612978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4" name="Rectangle à coins arrondis 3"/>
          <p:cNvSpPr/>
          <p:nvPr/>
        </p:nvSpPr>
        <p:spPr>
          <a:xfrm rot="18477691">
            <a:off x="4940048" y="678687"/>
            <a:ext cx="10928243" cy="9606854"/>
          </a:xfrm>
          <a:prstGeom prst="roundRect">
            <a:avLst>
              <a:gd name="adj" fmla="val 8530"/>
            </a:avLst>
          </a:prstGeom>
          <a:solidFill>
            <a:srgbClr val="D17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91824" y="3149516"/>
            <a:ext cx="4708358" cy="1325563"/>
          </a:xfrm>
        </p:spPr>
        <p:txBody>
          <a:bodyPr/>
          <a:lstStyle/>
          <a:p>
            <a:r>
              <a:rPr lang="fr-FR" b="1" dirty="0" smtClean="0">
                <a:solidFill>
                  <a:srgbClr val="FA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dirty="0">
              <a:solidFill>
                <a:srgbClr val="FAF0FA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6927838" y="4475079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1D3E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42" name="Connecteur droit 41"/>
          <p:cNvCxnSpPr/>
          <p:nvPr/>
        </p:nvCxnSpPr>
        <p:spPr>
          <a:xfrm>
            <a:off x="6927838" y="5113980"/>
            <a:ext cx="4037472" cy="440"/>
          </a:xfrm>
          <a:prstGeom prst="line">
            <a:avLst/>
          </a:prstGeom>
          <a:ln w="9525">
            <a:solidFill>
              <a:srgbClr val="F7F0F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3" name="Groupe 52"/>
          <p:cNvGrpSpPr/>
          <p:nvPr/>
        </p:nvGrpSpPr>
        <p:grpSpPr>
          <a:xfrm>
            <a:off x="770843" y="705719"/>
            <a:ext cx="5354770" cy="5354768"/>
            <a:chOff x="145058" y="385747"/>
            <a:chExt cx="6152545" cy="6152545"/>
          </a:xfrm>
        </p:grpSpPr>
        <p:sp>
          <p:nvSpPr>
            <p:cNvPr id="54" name="Arc plein 53"/>
            <p:cNvSpPr/>
            <p:nvPr/>
          </p:nvSpPr>
          <p:spPr>
            <a:xfrm rot="9179828">
              <a:off x="231370" y="512316"/>
              <a:ext cx="6002873" cy="5979695"/>
            </a:xfrm>
            <a:prstGeom prst="blockArc">
              <a:avLst>
                <a:gd name="adj1" fmla="val 14107451"/>
                <a:gd name="adj2" fmla="val 20902704"/>
                <a:gd name="adj3" fmla="val 13074"/>
              </a:avLst>
            </a:prstGeom>
            <a:solidFill>
              <a:srgbClr val="F1D3E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5" name="Arc plein 54"/>
            <p:cNvSpPr/>
            <p:nvPr/>
          </p:nvSpPr>
          <p:spPr>
            <a:xfrm rot="2544454">
              <a:off x="145058" y="558259"/>
              <a:ext cx="6152545" cy="5979695"/>
            </a:xfrm>
            <a:prstGeom prst="blockArc">
              <a:avLst>
                <a:gd name="adj1" fmla="val 12177410"/>
                <a:gd name="adj2" fmla="val 17265268"/>
                <a:gd name="adj3" fmla="val 12344"/>
              </a:avLst>
            </a:prstGeom>
            <a:solidFill>
              <a:srgbClr val="A83AA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6" name="Arc plein 55"/>
            <p:cNvSpPr/>
            <p:nvPr/>
          </p:nvSpPr>
          <p:spPr>
            <a:xfrm rot="18786917">
              <a:off x="230721" y="472172"/>
              <a:ext cx="6152545" cy="5979695"/>
            </a:xfrm>
            <a:prstGeom prst="blockArc">
              <a:avLst>
                <a:gd name="adj1" fmla="val 11435960"/>
                <a:gd name="adj2" fmla="val 17265268"/>
                <a:gd name="adj3" fmla="val 12344"/>
              </a:avLst>
            </a:prstGeom>
            <a:solidFill>
              <a:srgbClr val="D179C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57" name="Ellipse 56"/>
          <p:cNvSpPr>
            <a:spLocks noChangeAspect="1"/>
          </p:cNvSpPr>
          <p:nvPr/>
        </p:nvSpPr>
        <p:spPr>
          <a:xfrm>
            <a:off x="1149905" y="1248347"/>
            <a:ext cx="4596642" cy="436896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5" name="Bouée 74"/>
          <p:cNvSpPr/>
          <p:nvPr/>
        </p:nvSpPr>
        <p:spPr>
          <a:xfrm>
            <a:off x="-646042" y="4627803"/>
            <a:ext cx="1749287" cy="1749287"/>
          </a:xfrm>
          <a:prstGeom prst="donut">
            <a:avLst>
              <a:gd name="adj" fmla="val 15673"/>
            </a:avLst>
          </a:prstGeom>
          <a:solidFill>
            <a:srgbClr val="A83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6" name="Bouée 75"/>
          <p:cNvSpPr/>
          <p:nvPr/>
        </p:nvSpPr>
        <p:spPr>
          <a:xfrm>
            <a:off x="-463825" y="-583096"/>
            <a:ext cx="1749287" cy="1749287"/>
          </a:xfrm>
          <a:prstGeom prst="donut">
            <a:avLst>
              <a:gd name="adj" fmla="val 15673"/>
            </a:avLst>
          </a:prstGeom>
          <a:solidFill>
            <a:srgbClr val="8A2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0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520147" y="6492875"/>
            <a:ext cx="2461592" cy="365125"/>
          </a:xfrm>
        </p:spPr>
        <p:txBody>
          <a:bodyPr/>
          <a:lstStyle/>
          <a:p>
            <a:pPr algn="l"/>
            <a:r>
              <a:rPr lang="fr-FR" i="1" dirty="0">
                <a:solidFill>
                  <a:srgbClr val="8A2F84"/>
                </a:solidFill>
              </a:rPr>
              <a:t>P</a:t>
            </a:r>
            <a:r>
              <a:rPr lang="fr-FR" i="1" dirty="0" smtClean="0">
                <a:solidFill>
                  <a:srgbClr val="8A2F84"/>
                </a:solidFill>
              </a:rPr>
              <a:t>hoto de </a:t>
            </a:r>
            <a:r>
              <a:rPr lang="fr-FR" i="1" dirty="0" smtClean="0">
                <a:solidFill>
                  <a:srgbClr val="8A2F84"/>
                </a:solidFill>
              </a:rPr>
              <a:t>Adobe Stock</a:t>
            </a:r>
            <a:endParaRPr lang="fr-FR" i="1" dirty="0">
              <a:solidFill>
                <a:srgbClr val="8A2F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22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e 37"/>
          <p:cNvGrpSpPr/>
          <p:nvPr/>
        </p:nvGrpSpPr>
        <p:grpSpPr>
          <a:xfrm>
            <a:off x="76919" y="-583451"/>
            <a:ext cx="11987933" cy="7147905"/>
            <a:chOff x="-380281" y="-717288"/>
            <a:chExt cx="11987933" cy="7147905"/>
          </a:xfrm>
        </p:grpSpPr>
        <p:sp>
          <p:nvSpPr>
            <p:cNvPr id="39" name="Bouée 38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FE0F4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40" name="Bouée 39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1" name="Bouée 40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6B4E2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2" name="Bouée 41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612978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3" name="Bouée 42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4" name="Bouée 43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5" name="Bouée 44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AE67CB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6" name="Bouée 45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7" name="Bouée 46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893AA8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8" name="Bouée 47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9" name="Ellipse 48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0" name="Ellipse 49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AE67CB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1" name="Ellipse 50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893AA8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2" name="Ellipse 51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893AA8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3" name="Ellipse 52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612978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4" name="Ellipse 53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612978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pic>
        <p:nvPicPr>
          <p:cNvPr id="31" name="Imag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840180" y="2345634"/>
            <a:ext cx="3110947" cy="3110947"/>
          </a:xfrm>
          <a:prstGeom prst="roundRect">
            <a:avLst/>
          </a:prstGeom>
          <a:solidFill>
            <a:srgbClr val="F1D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4481215" y="2345633"/>
            <a:ext cx="3110947" cy="3110947"/>
          </a:xfrm>
          <a:prstGeom prst="roundRect">
            <a:avLst/>
          </a:prstGeom>
          <a:solidFill>
            <a:srgbClr val="F1D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8122250" y="2345632"/>
            <a:ext cx="3110947" cy="3110947"/>
          </a:xfrm>
          <a:prstGeom prst="roundRect">
            <a:avLst/>
          </a:prstGeom>
          <a:solidFill>
            <a:srgbClr val="F1D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942885" y="2249556"/>
            <a:ext cx="3110947" cy="3110947"/>
          </a:xfrm>
          <a:prstGeom prst="roundRect">
            <a:avLst/>
          </a:prstGeom>
          <a:noFill/>
          <a:ln>
            <a:solidFill>
              <a:srgbClr val="8A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4583920" y="2249555"/>
            <a:ext cx="3110947" cy="3110947"/>
          </a:xfrm>
          <a:prstGeom prst="roundRect">
            <a:avLst/>
          </a:prstGeom>
          <a:noFill/>
          <a:ln>
            <a:solidFill>
              <a:srgbClr val="8A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/>
          <p:cNvSpPr/>
          <p:nvPr/>
        </p:nvSpPr>
        <p:spPr>
          <a:xfrm>
            <a:off x="8224955" y="2249554"/>
            <a:ext cx="3110947" cy="3110947"/>
          </a:xfrm>
          <a:prstGeom prst="roundRect">
            <a:avLst/>
          </a:prstGeom>
          <a:noFill/>
          <a:ln>
            <a:solidFill>
              <a:srgbClr val="8A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143000" y="2623931"/>
            <a:ext cx="262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Helvetica" panose="020B0604020202020204" pitchFamily="34" charset="0"/>
                <a:cs typeface="Helvetica" panose="020B0604020202020204" pitchFamily="34" charset="0"/>
              </a:rPr>
              <a:t>Zone de texte…</a:t>
            </a:r>
            <a:endParaRPr lang="fr-F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827428" y="2629693"/>
            <a:ext cx="262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Helvetica" panose="020B0604020202020204" pitchFamily="34" charset="0"/>
                <a:cs typeface="Helvetica" panose="020B0604020202020204" pitchFamily="34" charset="0"/>
              </a:rPr>
              <a:t>Zone de texte…</a:t>
            </a:r>
            <a:endParaRPr lang="fr-F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468462" y="2623931"/>
            <a:ext cx="262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Helvetica" panose="020B0604020202020204" pitchFamily="34" charset="0"/>
                <a:cs typeface="Helvetica" panose="020B0604020202020204" pitchFamily="34" charset="0"/>
              </a:rPr>
              <a:t>Zone de texte…</a:t>
            </a:r>
            <a:endParaRPr lang="fr-F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92580" y="120319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8A2F8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6" name="Connecteur droit 15"/>
          <p:cNvCxnSpPr/>
          <p:nvPr/>
        </p:nvCxnSpPr>
        <p:spPr>
          <a:xfrm>
            <a:off x="992580" y="1842097"/>
            <a:ext cx="4037472" cy="440"/>
          </a:xfrm>
          <a:prstGeom prst="line">
            <a:avLst/>
          </a:prstGeom>
          <a:ln w="9525">
            <a:solidFill>
              <a:srgbClr val="8A2F8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992580" y="649198"/>
            <a:ext cx="5202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000" b="1" dirty="0">
              <a:solidFill>
                <a:srgbClr val="D179CB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5" name="Imag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130" y="6166618"/>
            <a:ext cx="439621" cy="43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0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 rot="18477691">
            <a:off x="1785199" y="-647675"/>
            <a:ext cx="12864708" cy="11149900"/>
          </a:xfrm>
          <a:prstGeom prst="roundRect">
            <a:avLst/>
          </a:prstGeom>
          <a:solidFill>
            <a:srgbClr val="D179CB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350419" y="1053548"/>
            <a:ext cx="4731026" cy="4731026"/>
          </a:xfrm>
          <a:prstGeom prst="ellipse">
            <a:avLst/>
          </a:prstGeom>
          <a:noFill/>
          <a:ln>
            <a:solidFill>
              <a:srgbClr val="8A2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156391" y="854159"/>
            <a:ext cx="5202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FAF0F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000" b="1" dirty="0">
              <a:solidFill>
                <a:srgbClr val="FAF0F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39107" y="1147587"/>
            <a:ext cx="4542947" cy="4542947"/>
          </a:xfrm>
          <a:prstGeom prst="ellipse">
            <a:avLst/>
          </a:prstGeom>
          <a:solidFill>
            <a:srgbClr val="EFE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439107" y="1348597"/>
            <a:ext cx="4649728" cy="464972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231834" y="1895938"/>
            <a:ext cx="5297557" cy="2262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cxnSp>
        <p:nvCxnSpPr>
          <p:cNvPr id="14" name="Connecteur droit 13"/>
          <p:cNvCxnSpPr/>
          <p:nvPr/>
        </p:nvCxnSpPr>
        <p:spPr>
          <a:xfrm>
            <a:off x="6231834" y="1606661"/>
            <a:ext cx="1620079" cy="440"/>
          </a:xfrm>
          <a:prstGeom prst="line">
            <a:avLst/>
          </a:prstGeom>
          <a:ln w="19050">
            <a:solidFill>
              <a:srgbClr val="8A2F8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130" y="6166618"/>
            <a:ext cx="439621" cy="43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0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à coins arrondis 26"/>
          <p:cNvSpPr/>
          <p:nvPr/>
        </p:nvSpPr>
        <p:spPr>
          <a:xfrm rot="18477691">
            <a:off x="1841563" y="-673076"/>
            <a:ext cx="12864708" cy="11149900"/>
          </a:xfrm>
          <a:prstGeom prst="roundRect">
            <a:avLst/>
          </a:prstGeom>
          <a:solidFill>
            <a:srgbClr val="F1D3EF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QQQQ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992580" y="120319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8A2F8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24" name="Connecteur droit 23"/>
          <p:cNvCxnSpPr/>
          <p:nvPr/>
        </p:nvCxnSpPr>
        <p:spPr>
          <a:xfrm>
            <a:off x="992580" y="1842097"/>
            <a:ext cx="4037472" cy="440"/>
          </a:xfrm>
          <a:prstGeom prst="line">
            <a:avLst/>
          </a:prstGeom>
          <a:ln w="9525">
            <a:solidFill>
              <a:srgbClr val="8A2F8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992580" y="649198"/>
            <a:ext cx="5202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000" b="1" dirty="0">
              <a:solidFill>
                <a:srgbClr val="D179CB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grpSp>
        <p:nvGrpSpPr>
          <p:cNvPr id="31" name="Groupe 30"/>
          <p:cNvGrpSpPr/>
          <p:nvPr/>
        </p:nvGrpSpPr>
        <p:grpSpPr>
          <a:xfrm>
            <a:off x="313986" y="-380251"/>
            <a:ext cx="11987933" cy="7147905"/>
            <a:chOff x="-380281" y="-717288"/>
            <a:chExt cx="11987933" cy="7147905"/>
          </a:xfrm>
        </p:grpSpPr>
        <p:sp>
          <p:nvSpPr>
            <p:cNvPr id="32" name="Bouée 31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FE0F4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33" name="Bouée 32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4" name="Bouée 33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6B4E2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5" name="Bouée 34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612978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6" name="Bouée 35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7" name="Bouée 36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8" name="Bouée 37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AE67CB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9" name="Bouée 38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0" name="Bouée 39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893AA8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1" name="Bouée 40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2" name="Ellipse 41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3" name="Ellipse 42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AE67CB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4" name="Ellipse 43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893AA8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5" name="Ellipse 44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893AA8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6" name="Ellipse 45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612978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7" name="Ellipse 46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612978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6117" y="2266718"/>
            <a:ext cx="4851413" cy="382942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 smtClean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 algn="just">
              <a:lnSpc>
                <a:spcPct val="160000"/>
              </a:lnSpc>
              <a:buNone/>
            </a:pPr>
            <a:endParaRPr lang="fr-FR" sz="1600" dirty="0">
              <a:solidFill>
                <a:srgbClr val="8A2F8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60000"/>
              </a:lnSpc>
              <a:buNone/>
            </a:pPr>
            <a:endParaRPr lang="fr-FR" sz="1600" dirty="0">
              <a:solidFill>
                <a:srgbClr val="8A2F84"/>
              </a:solidFill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7000118" y="1331747"/>
            <a:ext cx="4185764" cy="4193928"/>
          </a:xfrm>
          <a:prstGeom prst="roundRect">
            <a:avLst/>
          </a:prstGeom>
          <a:solidFill>
            <a:srgbClr val="AE6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6851998" y="1498106"/>
            <a:ext cx="4184694" cy="4130628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7047230" y="1203196"/>
            <a:ext cx="4280129" cy="4263208"/>
          </a:xfrm>
          <a:prstGeom prst="roundRect">
            <a:avLst/>
          </a:prstGeom>
          <a:noFill/>
          <a:ln>
            <a:solidFill>
              <a:srgbClr val="612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130" y="6166618"/>
            <a:ext cx="439621" cy="439621"/>
          </a:xfrm>
          <a:prstGeom prst="rect">
            <a:avLst/>
          </a:prstGeom>
        </p:spPr>
      </p:pic>
      <p:sp>
        <p:nvSpPr>
          <p:cNvPr id="49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520147" y="6492875"/>
            <a:ext cx="2461592" cy="365125"/>
          </a:xfrm>
        </p:spPr>
        <p:txBody>
          <a:bodyPr/>
          <a:lstStyle/>
          <a:p>
            <a:pPr algn="l"/>
            <a:r>
              <a:rPr lang="fr-FR" i="1" dirty="0">
                <a:solidFill>
                  <a:srgbClr val="8A2F84"/>
                </a:solidFill>
              </a:rPr>
              <a:t>P</a:t>
            </a:r>
            <a:r>
              <a:rPr lang="fr-FR" i="1" dirty="0" smtClean="0">
                <a:solidFill>
                  <a:srgbClr val="8A2F84"/>
                </a:solidFill>
              </a:rPr>
              <a:t>hoto de </a:t>
            </a:r>
            <a:r>
              <a:rPr lang="fr-FR" i="1" dirty="0" smtClean="0">
                <a:solidFill>
                  <a:srgbClr val="8A2F84"/>
                </a:solidFill>
              </a:rPr>
              <a:t>Adobe Stock</a:t>
            </a:r>
            <a:endParaRPr lang="fr-FR" i="1" dirty="0">
              <a:solidFill>
                <a:srgbClr val="8A2F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0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2F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133599"/>
            <a:ext cx="4720071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F1D3E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30" name="Groupe 29"/>
          <p:cNvGrpSpPr/>
          <p:nvPr/>
        </p:nvGrpSpPr>
        <p:grpSpPr>
          <a:xfrm>
            <a:off x="-343850" y="-970943"/>
            <a:ext cx="13231849" cy="8161550"/>
            <a:chOff x="-539827" y="-717288"/>
            <a:chExt cx="13231849" cy="8161550"/>
          </a:xfrm>
        </p:grpSpPr>
        <p:sp>
          <p:nvSpPr>
            <p:cNvPr id="31" name="Bouée 30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FE0F4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32" name="Bouée 31"/>
            <p:cNvSpPr/>
            <p:nvPr/>
          </p:nvSpPr>
          <p:spPr>
            <a:xfrm>
              <a:off x="11300023" y="496545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3" name="Bouée 32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6B4E2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4" name="Bouée 33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612978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5" name="Bouée 34"/>
            <p:cNvSpPr/>
            <p:nvPr/>
          </p:nvSpPr>
          <p:spPr>
            <a:xfrm>
              <a:off x="6297705" y="6226499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6" name="Bouée 35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7" name="Bouée 36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AE67CB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8" name="Bouée 37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9" name="Bouée 38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893AA8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0" name="Bouée 39"/>
            <p:cNvSpPr/>
            <p:nvPr/>
          </p:nvSpPr>
          <p:spPr>
            <a:xfrm>
              <a:off x="-539827" y="593084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1" name="Ellipse 40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2" name="Ellipse 41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AE67CB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3" name="Ellipse 42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893AA8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4" name="Ellipse 43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893AA8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5" name="Ellipse 44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612978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6" name="Ellipse 45"/>
            <p:cNvSpPr/>
            <p:nvPr/>
          </p:nvSpPr>
          <p:spPr>
            <a:xfrm>
              <a:off x="6597794" y="6511244"/>
              <a:ext cx="397565" cy="397565"/>
            </a:xfrm>
            <a:prstGeom prst="ellipse">
              <a:avLst/>
            </a:prstGeom>
            <a:solidFill>
              <a:srgbClr val="612978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F1D3EF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44138" y="2133599"/>
            <a:ext cx="4809661" cy="267249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EFE0F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Imag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130" y="6166618"/>
            <a:ext cx="439621" cy="43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3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79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133599"/>
            <a:ext cx="4720071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8A2F8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30" name="Groupe 29"/>
          <p:cNvGrpSpPr/>
          <p:nvPr/>
        </p:nvGrpSpPr>
        <p:grpSpPr>
          <a:xfrm>
            <a:off x="-343850" y="-970943"/>
            <a:ext cx="13231849" cy="8161550"/>
            <a:chOff x="-539827" y="-717288"/>
            <a:chExt cx="13231849" cy="8161550"/>
          </a:xfrm>
        </p:grpSpPr>
        <p:sp>
          <p:nvSpPr>
            <p:cNvPr id="31" name="Bouée 30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FE0F4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32" name="Bouée 31"/>
            <p:cNvSpPr/>
            <p:nvPr/>
          </p:nvSpPr>
          <p:spPr>
            <a:xfrm>
              <a:off x="11300023" y="496545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3" name="Bouée 32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6B4E2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4" name="Bouée 33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612978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5" name="Bouée 34"/>
            <p:cNvSpPr/>
            <p:nvPr/>
          </p:nvSpPr>
          <p:spPr>
            <a:xfrm>
              <a:off x="6297705" y="6226499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6" name="Bouée 35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7" name="Bouée 36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AE67CB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8" name="Bouée 37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9" name="Bouée 38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893AA8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0" name="Bouée 39"/>
            <p:cNvSpPr/>
            <p:nvPr/>
          </p:nvSpPr>
          <p:spPr>
            <a:xfrm>
              <a:off x="-539827" y="593084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1" name="Ellipse 40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2" name="Ellipse 41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AE67CB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3" name="Ellipse 42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893AA8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4" name="Ellipse 43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893AA8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5" name="Ellipse 44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612978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6" name="Ellipse 45"/>
            <p:cNvSpPr/>
            <p:nvPr/>
          </p:nvSpPr>
          <p:spPr>
            <a:xfrm>
              <a:off x="5912386" y="5828934"/>
              <a:ext cx="397565" cy="397565"/>
            </a:xfrm>
            <a:prstGeom prst="ellipse">
              <a:avLst/>
            </a:prstGeom>
            <a:solidFill>
              <a:srgbClr val="612978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F1D3E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F1D3EF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44138" y="2133599"/>
            <a:ext cx="4809661" cy="267249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EFE0F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Imag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130" y="6166618"/>
            <a:ext cx="439621" cy="43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7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133599"/>
            <a:ext cx="4720071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8A2F8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D179CB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D179C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D179CB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44138" y="2133599"/>
            <a:ext cx="4809661" cy="267249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8A2F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8A2F8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8A2F8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Imag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grpSp>
        <p:nvGrpSpPr>
          <p:cNvPr id="29" name="Groupe 28"/>
          <p:cNvGrpSpPr/>
          <p:nvPr/>
        </p:nvGrpSpPr>
        <p:grpSpPr>
          <a:xfrm>
            <a:off x="-343850" y="-970943"/>
            <a:ext cx="13231849" cy="8161550"/>
            <a:chOff x="-539827" y="-717288"/>
            <a:chExt cx="13231849" cy="8161550"/>
          </a:xfrm>
        </p:grpSpPr>
        <p:sp>
          <p:nvSpPr>
            <p:cNvPr id="48" name="Bouée 47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EFE0F4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49" name="Bouée 48"/>
            <p:cNvSpPr/>
            <p:nvPr/>
          </p:nvSpPr>
          <p:spPr>
            <a:xfrm>
              <a:off x="11300023" y="496545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0" name="Bouée 49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E6B4E2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1" name="Bouée 50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612978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2" name="Bouée 51"/>
            <p:cNvSpPr/>
            <p:nvPr/>
          </p:nvSpPr>
          <p:spPr>
            <a:xfrm>
              <a:off x="6297705" y="6226499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3" name="Bouée 52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4" name="Bouée 53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AE67CB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5" name="Bouée 54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6" name="Bouée 55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893AA8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7" name="Bouée 56"/>
            <p:cNvSpPr/>
            <p:nvPr/>
          </p:nvSpPr>
          <p:spPr>
            <a:xfrm>
              <a:off x="-539827" y="593084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FE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8" name="Ellipse 57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59" name="Ellipse 58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AE67CB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0" name="Ellipse 59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893AA8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1" name="Ellipse 60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893AA8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2" name="Ellipse 61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612978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3" name="Ellipse 62"/>
            <p:cNvSpPr/>
            <p:nvPr/>
          </p:nvSpPr>
          <p:spPr>
            <a:xfrm>
              <a:off x="5912386" y="5828934"/>
              <a:ext cx="397565" cy="397565"/>
            </a:xfrm>
            <a:prstGeom prst="ellipse">
              <a:avLst/>
            </a:prstGeom>
            <a:solidFill>
              <a:srgbClr val="612978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pic>
        <p:nvPicPr>
          <p:cNvPr id="64" name="Image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130" y="6166618"/>
            <a:ext cx="439621" cy="43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4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501</TotalTime>
  <Words>927</Words>
  <Application>Microsoft Office PowerPoint</Application>
  <PresentationFormat>Grand écran</PresentationFormat>
  <Paragraphs>52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Helvetica</vt:lpstr>
      <vt:lpstr>Thème Office</vt:lpstr>
      <vt:lpstr>Présentation PowerPoint</vt:lpstr>
      <vt:lpstr>Présentation PowerPoint</vt:lpstr>
      <vt:lpstr>TITRE</vt:lpstr>
      <vt:lpstr>Présentation PowerPoint</vt:lpstr>
      <vt:lpstr>Présentation PowerPoint</vt:lpstr>
      <vt:lpstr>Présentation PowerPoint</vt:lpstr>
      <vt:lpstr>TITRE</vt:lpstr>
      <vt:lpstr>TITRE</vt:lpstr>
      <vt:lpstr>TITRE</vt:lpstr>
      <vt:lpstr>TITRE</vt:lpstr>
      <vt:lpstr>TITRE</vt:lpstr>
      <vt:lpstr>TITRE</vt:lpstr>
    </vt:vector>
  </TitlesOfParts>
  <Company>Universite de Montpellier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Emma Jeanjacques</dc:creator>
  <cp:lastModifiedBy>Emma</cp:lastModifiedBy>
  <cp:revision>41</cp:revision>
  <dcterms:created xsi:type="dcterms:W3CDTF">2023-05-25T13:11:02Z</dcterms:created>
  <dcterms:modified xsi:type="dcterms:W3CDTF">2023-06-12T07:44:23Z</dcterms:modified>
</cp:coreProperties>
</file>