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6" r:id="rId4"/>
    <p:sldId id="261" r:id="rId5"/>
    <p:sldId id="260" r:id="rId6"/>
    <p:sldId id="264" r:id="rId7"/>
    <p:sldId id="263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725"/>
    <a:srgbClr val="D1E090"/>
    <a:srgbClr val="E4EDBD"/>
    <a:srgbClr val="C2D66C"/>
    <a:srgbClr val="5D6C1E"/>
    <a:srgbClr val="F4F8E4"/>
    <a:srgbClr val="99B131"/>
    <a:srgbClr val="C7DA78"/>
    <a:srgbClr val="A6C236"/>
    <a:srgbClr val="B2C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8CB65-CE36-4A55-85BE-36DC141569DB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A668A-B74A-4AF7-BEAE-CE95325359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76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3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 rot="18666865">
            <a:off x="-3366806" y="-307345"/>
            <a:ext cx="9487507" cy="4747914"/>
          </a:xfrm>
          <a:prstGeom prst="roundRect">
            <a:avLst/>
          </a:prstGeom>
          <a:solidFill>
            <a:srgbClr val="FBF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BFDFF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 rot="18666865">
            <a:off x="-3455174" y="-352037"/>
            <a:ext cx="9487507" cy="4747914"/>
          </a:xfrm>
          <a:prstGeom prst="roundRect">
            <a:avLst/>
          </a:prstGeom>
          <a:solidFill>
            <a:srgbClr val="A6C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45058" y="385747"/>
            <a:ext cx="6152545" cy="6152545"/>
            <a:chOff x="145058" y="385747"/>
            <a:chExt cx="6152545" cy="6152545"/>
          </a:xfrm>
        </p:grpSpPr>
        <p:sp>
          <p:nvSpPr>
            <p:cNvPr id="27" name="Arc plein 26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D1E09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74872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99B1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 txBox="1">
            <a:spLocks/>
          </p:cNvSpPr>
          <p:nvPr/>
        </p:nvSpPr>
        <p:spPr>
          <a:xfrm>
            <a:off x="6700012" y="2230340"/>
            <a:ext cx="4543124" cy="20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99B13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 de la présentation</a:t>
            </a:r>
            <a:endParaRPr lang="fr-FR" dirty="0">
              <a:solidFill>
                <a:srgbClr val="99B13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9823" y="4737797"/>
            <a:ext cx="5143500" cy="503167"/>
          </a:xfrm>
        </p:spPr>
        <p:txBody>
          <a:bodyPr rtlCol="0">
            <a:noAutofit/>
          </a:bodyPr>
          <a:lstStyle/>
          <a:p>
            <a:pPr rtl="0"/>
            <a:r>
              <a:rPr lang="fr-FR" sz="3200" dirty="0">
                <a:solidFill>
                  <a:srgbClr val="748725"/>
                </a:solidFill>
              </a:rPr>
              <a:t>Le sous-titre vient ici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952837" y="4529252"/>
            <a:ext cx="4037472" cy="440"/>
          </a:xfrm>
          <a:prstGeom prst="line">
            <a:avLst/>
          </a:prstGeom>
          <a:ln w="19050">
            <a:solidFill>
              <a:srgbClr val="7487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llipse 11"/>
          <p:cNvSpPr>
            <a:spLocks noChangeAspect="1"/>
          </p:cNvSpPr>
          <p:nvPr/>
        </p:nvSpPr>
        <p:spPr>
          <a:xfrm>
            <a:off x="580595" y="1001811"/>
            <a:ext cx="5281467" cy="501986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239206" y="985201"/>
            <a:ext cx="1464733" cy="1464733"/>
          </a:xfrm>
          <a:prstGeom prst="ellipse">
            <a:avLst/>
          </a:prstGeom>
          <a:solidFill>
            <a:srgbClr val="FB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17" y="909490"/>
            <a:ext cx="1555414" cy="1555414"/>
          </a:xfrm>
          <a:prstGeom prst="rect">
            <a:avLst/>
          </a:prstGeom>
        </p:spPr>
      </p:pic>
      <p:sp>
        <p:nvSpPr>
          <p:cNvPr id="1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748725"/>
                </a:solidFill>
              </a:rPr>
              <a:t>P</a:t>
            </a:r>
            <a:r>
              <a:rPr lang="fr-FR" i="1" dirty="0" smtClean="0">
                <a:solidFill>
                  <a:srgbClr val="748725"/>
                </a:solidFill>
              </a:rPr>
              <a:t>hoto de </a:t>
            </a:r>
            <a:r>
              <a:rPr lang="fr-FR" i="1" dirty="0" smtClean="0">
                <a:solidFill>
                  <a:srgbClr val="748725"/>
                </a:solidFill>
              </a:rPr>
              <a:t>Adobe Stock</a:t>
            </a:r>
            <a:endParaRPr lang="fr-FR" i="1" dirty="0">
              <a:solidFill>
                <a:srgbClr val="748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748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1" cy="6858000"/>
          </a:xfrm>
        </p:spPr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E4ED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E4ED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C2D6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C2D66C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2D66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  <p:grpSp>
        <p:nvGrpSpPr>
          <p:cNvPr id="52" name="Groupe 51"/>
          <p:cNvGrpSpPr/>
          <p:nvPr/>
        </p:nvGrpSpPr>
        <p:grpSpPr>
          <a:xfrm>
            <a:off x="204067" y="-761478"/>
            <a:ext cx="11987933" cy="7147905"/>
            <a:chOff x="-380281" y="-717288"/>
            <a:chExt cx="11987933" cy="7147905"/>
          </a:xfrm>
        </p:grpSpPr>
        <p:sp>
          <p:nvSpPr>
            <p:cNvPr id="53" name="Bouée 52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54" name="Bouée 53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5" name="Bouée 54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Bouée 57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9" name="Bouée 58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Bouée 61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4" name="Ellipse 63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7" name="Ellipse 66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8" name="Ellipse 67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</p:spTree>
    <p:extLst>
      <p:ext uri="{BB962C8B-B14F-4D97-AF65-F5344CB8AC3E}">
        <p14:creationId xmlns:p14="http://schemas.microsoft.com/office/powerpoint/2010/main" val="18888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D1E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117532" cy="6858000"/>
          </a:xfrm>
        </p:spPr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74872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748725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7487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204067" y="-761478"/>
            <a:ext cx="11987933" cy="7147905"/>
            <a:chOff x="-380281" y="-717288"/>
            <a:chExt cx="11987933" cy="7147905"/>
          </a:xfrm>
        </p:grpSpPr>
        <p:sp>
          <p:nvSpPr>
            <p:cNvPr id="36" name="Bouée 3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</p:spTree>
    <p:extLst>
      <p:ext uri="{BB962C8B-B14F-4D97-AF65-F5344CB8AC3E}">
        <p14:creationId xmlns:p14="http://schemas.microsoft.com/office/powerpoint/2010/main" val="19937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15" name="Bouée 14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Bouée 1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1" name="Rectangle à coins arrondis 10"/>
          <p:cNvSpPr/>
          <p:nvPr/>
        </p:nvSpPr>
        <p:spPr>
          <a:xfrm rot="18666865">
            <a:off x="7253499" y="3138147"/>
            <a:ext cx="9487507" cy="4747914"/>
          </a:xfrm>
          <a:prstGeom prst="roundRect">
            <a:avLst/>
          </a:prstGeom>
          <a:solidFill>
            <a:srgbClr val="F4F8E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509826" y="162261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748725"/>
          </a:solidFill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509826" y="262026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99B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09826" y="361792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09826" y="461557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E4E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Bouée 3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748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Bouée 16"/>
          <p:cNvSpPr/>
          <p:nvPr/>
        </p:nvSpPr>
        <p:spPr>
          <a:xfrm>
            <a:off x="3143118" y="6166618"/>
            <a:ext cx="1749287" cy="1749287"/>
          </a:xfrm>
          <a:prstGeom prst="donut">
            <a:avLst>
              <a:gd name="adj" fmla="val 15673"/>
            </a:avLst>
          </a:prstGeom>
          <a:solidFill>
            <a:srgbClr val="E4E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592599" y="2528043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D1E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592599" y="1529160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E4E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592599" y="3519818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99B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6592599" y="4519455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7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00488" y="2496807"/>
            <a:ext cx="5202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99B13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SOMMAIRE</a:t>
            </a:r>
            <a:endParaRPr lang="fr-FR" sz="5400" b="1" dirty="0">
              <a:solidFill>
                <a:srgbClr val="99B13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163804" y="3604803"/>
            <a:ext cx="4037472" cy="440"/>
          </a:xfrm>
          <a:prstGeom prst="line">
            <a:avLst/>
          </a:prstGeom>
          <a:ln w="19050">
            <a:solidFill>
              <a:srgbClr val="7487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16721" y="1731943"/>
            <a:ext cx="494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012922" y="2712750"/>
            <a:ext cx="560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37880" y="3729848"/>
            <a:ext cx="62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37880" y="4711882"/>
            <a:ext cx="59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uée 74"/>
          <p:cNvSpPr/>
          <p:nvPr/>
        </p:nvSpPr>
        <p:spPr>
          <a:xfrm>
            <a:off x="-832070" y="4682224"/>
            <a:ext cx="2004470" cy="2004470"/>
          </a:xfrm>
          <a:prstGeom prst="donut">
            <a:avLst>
              <a:gd name="adj" fmla="val 15673"/>
            </a:avLst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6" name="Bouée 75"/>
          <p:cNvSpPr/>
          <p:nvPr/>
        </p:nvSpPr>
        <p:spPr>
          <a:xfrm>
            <a:off x="-521862" y="-650915"/>
            <a:ext cx="2004470" cy="2004470"/>
          </a:xfrm>
          <a:prstGeom prst="donut">
            <a:avLst>
              <a:gd name="adj" fmla="val 15673"/>
            </a:avLst>
          </a:prstGeom>
          <a:solidFill>
            <a:srgbClr val="748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-108442" y="-844826"/>
            <a:ext cx="12650469" cy="7702826"/>
            <a:chOff x="-380281" y="-717288"/>
            <a:chExt cx="11987933" cy="7147905"/>
          </a:xfrm>
        </p:grpSpPr>
        <p:sp>
          <p:nvSpPr>
            <p:cNvPr id="59" name="Bouée 58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Bouée 61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3" name="Bouée 62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4" name="Bouée 63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5" name="Bouée 64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6" name="Bouée 65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7" name="Bouée 66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8" name="Bouée 67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0" name="Ellipse 69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1" name="Ellipse 70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4" name="Ellipse 73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4" name="Rectangle à coins arrondis 3"/>
          <p:cNvSpPr/>
          <p:nvPr/>
        </p:nvSpPr>
        <p:spPr>
          <a:xfrm rot="18477691">
            <a:off x="4940048" y="678687"/>
            <a:ext cx="10928243" cy="9606854"/>
          </a:xfrm>
          <a:prstGeom prst="roundRect">
            <a:avLst>
              <a:gd name="adj" fmla="val 8530"/>
            </a:avLst>
          </a:prstGeom>
          <a:solidFill>
            <a:srgbClr val="99B131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24" y="3149516"/>
            <a:ext cx="4708358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dirty="0">
              <a:solidFill>
                <a:srgbClr val="FBFDFF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927838" y="4475079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4F8E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4F8E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927838" y="5113980"/>
            <a:ext cx="4037472" cy="440"/>
          </a:xfrm>
          <a:prstGeom prst="line">
            <a:avLst/>
          </a:prstGeom>
          <a:ln w="9525">
            <a:solidFill>
              <a:srgbClr val="F4F8E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e 52"/>
          <p:cNvGrpSpPr/>
          <p:nvPr/>
        </p:nvGrpSpPr>
        <p:grpSpPr>
          <a:xfrm>
            <a:off x="732297" y="627375"/>
            <a:ext cx="5479660" cy="5479658"/>
            <a:chOff x="145058" y="385747"/>
            <a:chExt cx="6152545" cy="6152545"/>
          </a:xfrm>
        </p:grpSpPr>
        <p:sp>
          <p:nvSpPr>
            <p:cNvPr id="54" name="Arc plein 53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D1E09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5" name="Arc plein 54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74872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6" name="Arc plein 55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99B1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7" name="Ellipse 56"/>
          <p:cNvSpPr>
            <a:spLocks noChangeAspect="1"/>
          </p:cNvSpPr>
          <p:nvPr/>
        </p:nvSpPr>
        <p:spPr>
          <a:xfrm>
            <a:off x="1120201" y="1181501"/>
            <a:ext cx="4703848" cy="447085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748725"/>
                </a:solidFill>
              </a:rPr>
              <a:t>P</a:t>
            </a:r>
            <a:r>
              <a:rPr lang="fr-FR" i="1" dirty="0" smtClean="0">
                <a:solidFill>
                  <a:srgbClr val="748725"/>
                </a:solidFill>
              </a:rPr>
              <a:t>hoto de </a:t>
            </a:r>
            <a:r>
              <a:rPr lang="fr-FR" i="1" dirty="0" smtClean="0">
                <a:solidFill>
                  <a:srgbClr val="748725"/>
                </a:solidFill>
              </a:rPr>
              <a:t>Adobe Stock</a:t>
            </a:r>
            <a:endParaRPr lang="fr-FR" i="1" dirty="0">
              <a:solidFill>
                <a:srgbClr val="748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/>
          <p:cNvGrpSpPr/>
          <p:nvPr/>
        </p:nvGrpSpPr>
        <p:grpSpPr>
          <a:xfrm>
            <a:off x="145426" y="8800"/>
            <a:ext cx="11987933" cy="7147905"/>
            <a:chOff x="-380281" y="-717288"/>
            <a:chExt cx="11987933" cy="7147905"/>
          </a:xfrm>
        </p:grpSpPr>
        <p:sp>
          <p:nvSpPr>
            <p:cNvPr id="39" name="Bouée 38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Bouée 45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7" name="Bouée 46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8" name="Bouée 47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2" name="Ellipse 51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4" name="Ellipse 53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0180" y="2345634"/>
            <a:ext cx="3110947" cy="3110947"/>
          </a:xfrm>
          <a:prstGeom prst="roundRect">
            <a:avLst/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81215" y="2345633"/>
            <a:ext cx="3110947" cy="3110947"/>
          </a:xfrm>
          <a:prstGeom prst="roundRect">
            <a:avLst/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8122250" y="2345632"/>
            <a:ext cx="3110947" cy="3110947"/>
          </a:xfrm>
          <a:prstGeom prst="roundRect">
            <a:avLst/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42885" y="2249556"/>
            <a:ext cx="3110947" cy="3110947"/>
          </a:xfrm>
          <a:prstGeom prst="roundRect">
            <a:avLst/>
          </a:prstGeom>
          <a:noFill/>
          <a:ln>
            <a:solidFill>
              <a:srgbClr val="7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583920" y="2249555"/>
            <a:ext cx="3110947" cy="3110947"/>
          </a:xfrm>
          <a:prstGeom prst="roundRect">
            <a:avLst/>
          </a:prstGeom>
          <a:noFill/>
          <a:ln>
            <a:solidFill>
              <a:srgbClr val="7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8224955" y="2249554"/>
            <a:ext cx="3110947" cy="3110947"/>
          </a:xfrm>
          <a:prstGeom prst="roundRect">
            <a:avLst/>
          </a:prstGeom>
          <a:noFill/>
          <a:ln>
            <a:solidFill>
              <a:srgbClr val="7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3000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7428" y="2629693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8462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74872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7487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99B13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99B13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C2D66C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0419" y="1053548"/>
            <a:ext cx="4731026" cy="4731026"/>
          </a:xfrm>
          <a:prstGeom prst="ellipse">
            <a:avLst/>
          </a:prstGeom>
          <a:noFill/>
          <a:ln>
            <a:solidFill>
              <a:srgbClr val="7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391" y="854159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9107" y="1147587"/>
            <a:ext cx="4542947" cy="4542947"/>
          </a:xfrm>
          <a:prstGeom prst="ellipse">
            <a:avLst/>
          </a:prstGeom>
          <a:solidFill>
            <a:srgbClr val="E4E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39107" y="1348597"/>
            <a:ext cx="4649728" cy="46497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31834" y="1895938"/>
            <a:ext cx="5297557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231834" y="1606661"/>
            <a:ext cx="1620079" cy="440"/>
          </a:xfrm>
          <a:prstGeom prst="line">
            <a:avLst/>
          </a:prstGeom>
          <a:ln w="19050">
            <a:solidFill>
              <a:srgbClr val="7487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748725"/>
                </a:solidFill>
              </a:rPr>
              <a:t>P</a:t>
            </a:r>
            <a:r>
              <a:rPr lang="fr-FR" i="1" dirty="0" smtClean="0">
                <a:solidFill>
                  <a:srgbClr val="748725"/>
                </a:solidFill>
              </a:rPr>
              <a:t>hoto de </a:t>
            </a:r>
            <a:r>
              <a:rPr lang="fr-FR" i="1" dirty="0" smtClean="0">
                <a:solidFill>
                  <a:srgbClr val="748725"/>
                </a:solidFill>
              </a:rPr>
              <a:t>Adobe Stock</a:t>
            </a:r>
            <a:endParaRPr lang="fr-FR" i="1" dirty="0">
              <a:solidFill>
                <a:srgbClr val="748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145426" y="8800"/>
            <a:ext cx="11987933" cy="7147905"/>
            <a:chOff x="-380281" y="-717288"/>
            <a:chExt cx="11987933" cy="7147905"/>
          </a:xfrm>
        </p:grpSpPr>
        <p:sp>
          <p:nvSpPr>
            <p:cNvPr id="33" name="Bouée 32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7" name="Rectangle à coins arrondis 26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D1E09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QQQQ</a:t>
            </a:r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7000118" y="1331747"/>
            <a:ext cx="4185764" cy="4193928"/>
          </a:xfrm>
          <a:prstGeom prst="roundRect">
            <a:avLst/>
          </a:prstGeom>
          <a:solidFill>
            <a:srgbClr val="99B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117" y="2266718"/>
            <a:ext cx="4851413" cy="38294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74872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748725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51998" y="1444041"/>
            <a:ext cx="4184694" cy="418469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7487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74872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74872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C2D6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C2D66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7047230" y="1203196"/>
            <a:ext cx="4280129" cy="4263208"/>
          </a:xfrm>
          <a:prstGeom prst="roundRect">
            <a:avLst/>
          </a:prstGeom>
          <a:noFill/>
          <a:ln>
            <a:solidFill>
              <a:srgbClr val="7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4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748725"/>
                </a:solidFill>
              </a:rPr>
              <a:t>P</a:t>
            </a:r>
            <a:r>
              <a:rPr lang="fr-FR" i="1" dirty="0" smtClean="0">
                <a:solidFill>
                  <a:srgbClr val="748725"/>
                </a:solidFill>
              </a:rPr>
              <a:t>hoto de </a:t>
            </a:r>
            <a:r>
              <a:rPr lang="fr-FR" i="1" dirty="0" smtClean="0">
                <a:solidFill>
                  <a:srgbClr val="748725"/>
                </a:solidFill>
              </a:rPr>
              <a:t>Adobe Stock</a:t>
            </a:r>
            <a:endParaRPr lang="fr-FR" i="1" dirty="0">
              <a:solidFill>
                <a:srgbClr val="748725"/>
              </a:solidFill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8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D1E0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D1E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CDEB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CDEB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CDE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204067" y="-761478"/>
            <a:ext cx="11987933" cy="7147905"/>
            <a:chOff x="-380281" y="-717288"/>
            <a:chExt cx="11987933" cy="7147905"/>
          </a:xfrm>
        </p:grpSpPr>
        <p:sp>
          <p:nvSpPr>
            <p:cNvPr id="31" name="Bouée 30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47" name="Imag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04067" y="-761478"/>
            <a:ext cx="11987933" cy="7147905"/>
            <a:chOff x="-380281" y="-717288"/>
            <a:chExt cx="11987933" cy="7147905"/>
          </a:xfrm>
        </p:grpSpPr>
        <p:sp>
          <p:nvSpPr>
            <p:cNvPr id="30" name="Bouée 2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1" name="Bouée 3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5D6C1E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5D6C1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F8E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C2D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204067" y="-492751"/>
            <a:ext cx="11987933" cy="7147905"/>
            <a:chOff x="-380281" y="-717288"/>
            <a:chExt cx="11987933" cy="7147905"/>
          </a:xfrm>
        </p:grpSpPr>
        <p:sp>
          <p:nvSpPr>
            <p:cNvPr id="36" name="Bouée 3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C2D66C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4EDBD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C2D66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748725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99B131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748725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748725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99B131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C2D66C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C2D66C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5D6C1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5D6C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5D6C1E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F8E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5" y="6140274"/>
            <a:ext cx="514880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779</Words>
  <Application>Microsoft Office PowerPoint</Application>
  <PresentationFormat>Grand écran</PresentationFormat>
  <Paragraphs>47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TITRE</vt:lpstr>
      <vt:lpstr>TITRE</vt:lpstr>
      <vt:lpstr>TITRE</vt:lpstr>
      <vt:lpstr>TITRE</vt:lpstr>
      <vt:lpstr>TITRE</vt:lpstr>
    </vt:vector>
  </TitlesOfParts>
  <Company>Universite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 Jeanjacques</dc:creator>
  <cp:lastModifiedBy>Emma</cp:lastModifiedBy>
  <cp:revision>30</cp:revision>
  <dcterms:created xsi:type="dcterms:W3CDTF">2023-05-25T13:11:02Z</dcterms:created>
  <dcterms:modified xsi:type="dcterms:W3CDTF">2023-06-12T07:32:21Z</dcterms:modified>
</cp:coreProperties>
</file>