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1" r:id="rId5"/>
    <p:sldId id="260" r:id="rId6"/>
    <p:sldId id="264" r:id="rId7"/>
    <p:sldId id="263" r:id="rId8"/>
    <p:sldId id="270" r:id="rId9"/>
    <p:sldId id="267" r:id="rId10"/>
    <p:sldId id="271" r:id="rId11"/>
    <p:sldId id="27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81B9"/>
    <a:srgbClr val="B39CC8"/>
    <a:srgbClr val="E2DAEA"/>
    <a:srgbClr val="F9F7FB"/>
    <a:srgbClr val="C8B7D7"/>
    <a:srgbClr val="F5F2F8"/>
    <a:srgbClr val="748725"/>
    <a:srgbClr val="D1E090"/>
    <a:srgbClr val="E4EDBD"/>
    <a:srgbClr val="C2D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8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04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7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8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5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9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0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5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0AC5-EED5-4103-A5DC-22B2CA20CC45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C28C-4838-4BF0-A949-10B418CA1B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2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 rot="18666865">
            <a:off x="-3366806" y="-307345"/>
            <a:ext cx="9487507" cy="4747914"/>
          </a:xfrm>
          <a:prstGeom prst="roundRect">
            <a:avLst/>
          </a:prstGeom>
          <a:solidFill>
            <a:srgbClr val="FBFD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BFDFF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18666865">
            <a:off x="-3455174" y="-352037"/>
            <a:ext cx="9487507" cy="4747914"/>
          </a:xfrm>
          <a:prstGeom prst="roundRect">
            <a:avLst/>
          </a:prstGeom>
          <a:solidFill>
            <a:srgbClr val="9E8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5058" y="385747"/>
            <a:ext cx="6152545" cy="6152545"/>
            <a:chOff x="145058" y="385747"/>
            <a:chExt cx="6152545" cy="6152545"/>
          </a:xfrm>
        </p:grpSpPr>
        <p:sp>
          <p:nvSpPr>
            <p:cNvPr id="27" name="Arc plein 2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E2DAE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Arc plein 22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B39CC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B39CC8"/>
                </a:solidFill>
              </a:endParaRPr>
            </a:p>
          </p:txBody>
        </p:sp>
        <p:sp>
          <p:nvSpPr>
            <p:cNvPr id="22" name="Arc plein 21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C8B7D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6700012" y="2230340"/>
            <a:ext cx="4543124" cy="2090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C8B7D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 de la présentation</a:t>
            </a:r>
            <a:endParaRPr lang="fr-FR" dirty="0">
              <a:solidFill>
                <a:srgbClr val="C8B7D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9823" y="4737797"/>
            <a:ext cx="5143500" cy="503167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>
                <a:solidFill>
                  <a:srgbClr val="9E81B9"/>
                </a:solidFill>
              </a:rPr>
              <a:t>Le sous-titre vient ici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6952837" y="4529252"/>
            <a:ext cx="4037472" cy="440"/>
          </a:xfrm>
          <a:prstGeom prst="line">
            <a:avLst/>
          </a:prstGeom>
          <a:ln w="19050">
            <a:solidFill>
              <a:srgbClr val="9E81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239206" y="985201"/>
            <a:ext cx="1464733" cy="1464733"/>
          </a:xfrm>
          <a:prstGeom prst="ellipse">
            <a:avLst/>
          </a:prstGeom>
          <a:solidFill>
            <a:srgbClr val="FB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81" y="857897"/>
            <a:ext cx="1626886" cy="162688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27217" y="908050"/>
            <a:ext cx="5188226" cy="518822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9E81B9"/>
                </a:solidFill>
              </a:rPr>
              <a:t>P</a:t>
            </a:r>
            <a:r>
              <a:rPr lang="fr-FR" i="1" dirty="0" smtClean="0">
                <a:solidFill>
                  <a:srgbClr val="9E81B9"/>
                </a:solidFill>
              </a:rPr>
              <a:t>hoto de Adobe Stock</a:t>
            </a:r>
            <a:endParaRPr lang="fr-FR" i="1" dirty="0">
              <a:solidFill>
                <a:srgbClr val="9E8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9E8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83937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E2D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9E81B9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B39CC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B39CC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B39CC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83937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-380281" y="-717288"/>
            <a:ext cx="11987933" cy="7147905"/>
            <a:chOff x="-380281" y="-717288"/>
            <a:chExt cx="11987933" cy="7147905"/>
          </a:xfrm>
        </p:grpSpPr>
        <p:sp>
          <p:nvSpPr>
            <p:cNvPr id="15" name="Bouée 14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16" name="Bouée 15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4" name="Bouée 1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8" name="Bouée 17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19" name="Bouée 18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0" name="Bouée 19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1" name="Bouée 20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2" name="Bouée 21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3" name="Bouée 22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24" name="Bouée 23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6" name="Ellipse 2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9" name="Ellipse 2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11" name="Rectangle à coins arrondis 10"/>
          <p:cNvSpPr/>
          <p:nvPr/>
        </p:nvSpPr>
        <p:spPr>
          <a:xfrm rot="18666865">
            <a:off x="7253499" y="3138147"/>
            <a:ext cx="9487507" cy="4747914"/>
          </a:xfrm>
          <a:prstGeom prst="roundRect">
            <a:avLst/>
          </a:prstGeom>
          <a:solidFill>
            <a:srgbClr val="E2DAEA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6509826" y="162261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9E81B9"/>
          </a:solidFill>
          <a:ln>
            <a:solidFill>
              <a:srgbClr val="CD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509826" y="262026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B3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09826" y="3617923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C8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509826" y="4615578"/>
            <a:ext cx="7104822" cy="665922"/>
          </a:xfrm>
          <a:prstGeom prst="roundRect">
            <a:avLst>
              <a:gd name="adj" fmla="val 50000"/>
            </a:avLst>
          </a:prstGeom>
          <a:solidFill>
            <a:srgbClr val="E2D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ée 3"/>
          <p:cNvSpPr/>
          <p:nvPr/>
        </p:nvSpPr>
        <p:spPr>
          <a:xfrm>
            <a:off x="-646042" y="4627803"/>
            <a:ext cx="1749287" cy="1749287"/>
          </a:xfrm>
          <a:prstGeom prst="donut">
            <a:avLst>
              <a:gd name="adj" fmla="val 15673"/>
            </a:avLst>
          </a:prstGeom>
          <a:solidFill>
            <a:srgbClr val="B3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-463825" y="-583096"/>
            <a:ext cx="1749287" cy="1749287"/>
          </a:xfrm>
          <a:prstGeom prst="donut">
            <a:avLst>
              <a:gd name="adj" fmla="val 15673"/>
            </a:avLst>
          </a:prstGeom>
          <a:solidFill>
            <a:srgbClr val="9E8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3143118" y="6166618"/>
            <a:ext cx="1749287" cy="1749287"/>
          </a:xfrm>
          <a:prstGeom prst="donut">
            <a:avLst>
              <a:gd name="adj" fmla="val 15673"/>
            </a:avLst>
          </a:prstGeom>
          <a:solidFill>
            <a:srgbClr val="C8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6592599" y="2528043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8B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592599" y="1529160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E2D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6592599" y="3519818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B39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6592599" y="4519455"/>
            <a:ext cx="6851480" cy="665922"/>
          </a:xfrm>
          <a:prstGeom prst="roundRect">
            <a:avLst>
              <a:gd name="adj" fmla="val 50000"/>
            </a:avLst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00488" y="2496807"/>
            <a:ext cx="52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SOMMAIRE</a:t>
            </a:r>
            <a:endParaRPr lang="fr-FR" sz="5400" b="1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163804" y="3604803"/>
            <a:ext cx="4037472" cy="440"/>
          </a:xfrm>
          <a:prstGeom prst="line">
            <a:avLst/>
          </a:prstGeom>
          <a:ln w="19050">
            <a:solidFill>
              <a:srgbClr val="9E81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016721" y="1731943"/>
            <a:ext cx="494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  <a:endParaRPr lang="fr-FR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12922" y="2712750"/>
            <a:ext cx="56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037880" y="3729848"/>
            <a:ext cx="620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037880" y="4711882"/>
            <a:ext cx="59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Zone de texte…………………………… p.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/>
          <p:cNvGrpSpPr/>
          <p:nvPr/>
        </p:nvGrpSpPr>
        <p:grpSpPr>
          <a:xfrm>
            <a:off x="-387751" y="-516489"/>
            <a:ext cx="11987933" cy="7147905"/>
            <a:chOff x="-380281" y="-717288"/>
            <a:chExt cx="11987933" cy="7147905"/>
          </a:xfrm>
        </p:grpSpPr>
        <p:sp>
          <p:nvSpPr>
            <p:cNvPr id="32" name="Bouée 31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33" name="Bouée 32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4" name="Bouée 33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5" name="Bouée 34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6" name="Bouée 35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8" name="Bouée 37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39" name="Bouée 38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0" name="Bouée 39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3" name="Bouée 42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6" name="Ellipse 4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49" name="Ellipse 4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50" name="Bouée 49"/>
          <p:cNvSpPr/>
          <p:nvPr/>
        </p:nvSpPr>
        <p:spPr>
          <a:xfrm>
            <a:off x="-653512" y="4828602"/>
            <a:ext cx="1749287" cy="1749287"/>
          </a:xfrm>
          <a:prstGeom prst="donut">
            <a:avLst>
              <a:gd name="adj" fmla="val 15673"/>
            </a:avLst>
          </a:prstGeom>
          <a:solidFill>
            <a:srgbClr val="B3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1" name="Bouée 50"/>
          <p:cNvSpPr/>
          <p:nvPr/>
        </p:nvSpPr>
        <p:spPr>
          <a:xfrm>
            <a:off x="-471295" y="-382297"/>
            <a:ext cx="1749287" cy="1749287"/>
          </a:xfrm>
          <a:prstGeom prst="donut">
            <a:avLst>
              <a:gd name="adj" fmla="val 15673"/>
            </a:avLst>
          </a:prstGeom>
          <a:solidFill>
            <a:srgbClr val="9E81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 rot="18477691">
            <a:off x="4940048" y="678687"/>
            <a:ext cx="10928243" cy="9606854"/>
          </a:xfrm>
          <a:prstGeom prst="roundRect">
            <a:avLst>
              <a:gd name="adj" fmla="val 8530"/>
            </a:avLst>
          </a:prstGeom>
          <a:solidFill>
            <a:srgbClr val="B39CC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1824" y="3149516"/>
            <a:ext cx="4708358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dirty="0">
              <a:solidFill>
                <a:srgbClr val="F9F7FB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927838" y="4475079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E2DA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6927838" y="5113980"/>
            <a:ext cx="4037472" cy="440"/>
          </a:xfrm>
          <a:prstGeom prst="line">
            <a:avLst/>
          </a:prstGeom>
          <a:ln w="9525">
            <a:solidFill>
              <a:srgbClr val="E2DAE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6" name="Groupe 85"/>
          <p:cNvGrpSpPr/>
          <p:nvPr/>
        </p:nvGrpSpPr>
        <p:grpSpPr>
          <a:xfrm>
            <a:off x="695612" y="598339"/>
            <a:ext cx="5565812" cy="5565812"/>
            <a:chOff x="145058" y="385747"/>
            <a:chExt cx="6152545" cy="6152545"/>
          </a:xfrm>
        </p:grpSpPr>
        <p:sp>
          <p:nvSpPr>
            <p:cNvPr id="87" name="Arc plein 86"/>
            <p:cNvSpPr/>
            <p:nvPr/>
          </p:nvSpPr>
          <p:spPr>
            <a:xfrm rot="9179828">
              <a:off x="231370" y="512316"/>
              <a:ext cx="6002873" cy="5979695"/>
            </a:xfrm>
            <a:prstGeom prst="blockArc">
              <a:avLst>
                <a:gd name="adj1" fmla="val 14107451"/>
                <a:gd name="adj2" fmla="val 20902704"/>
                <a:gd name="adj3" fmla="val 13074"/>
              </a:avLst>
            </a:prstGeom>
            <a:solidFill>
              <a:srgbClr val="E2DAE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8" name="Arc plein 87"/>
            <p:cNvSpPr/>
            <p:nvPr/>
          </p:nvSpPr>
          <p:spPr>
            <a:xfrm rot="2544454">
              <a:off x="145058" y="558259"/>
              <a:ext cx="6152545" cy="5979695"/>
            </a:xfrm>
            <a:prstGeom prst="blockArc">
              <a:avLst>
                <a:gd name="adj1" fmla="val 12177410"/>
                <a:gd name="adj2" fmla="val 17265268"/>
                <a:gd name="adj3" fmla="val 12344"/>
              </a:avLst>
            </a:prstGeom>
            <a:solidFill>
              <a:srgbClr val="B39CC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B39CC8"/>
                </a:solidFill>
              </a:endParaRPr>
            </a:p>
          </p:txBody>
        </p:sp>
        <p:sp>
          <p:nvSpPr>
            <p:cNvPr id="89" name="Arc plein 88"/>
            <p:cNvSpPr/>
            <p:nvPr/>
          </p:nvSpPr>
          <p:spPr>
            <a:xfrm rot="18786917">
              <a:off x="230721" y="472172"/>
              <a:ext cx="6152545" cy="5979695"/>
            </a:xfrm>
            <a:prstGeom prst="blockArc">
              <a:avLst>
                <a:gd name="adj1" fmla="val 11435960"/>
                <a:gd name="adj2" fmla="val 17265268"/>
                <a:gd name="adj3" fmla="val 12344"/>
              </a:avLst>
            </a:prstGeom>
            <a:solidFill>
              <a:srgbClr val="C8B7D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0" name="Ellipse 89"/>
          <p:cNvSpPr/>
          <p:nvPr/>
        </p:nvSpPr>
        <p:spPr>
          <a:xfrm>
            <a:off x="1131789" y="1074660"/>
            <a:ext cx="4693456" cy="46934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9E81B9"/>
                </a:solidFill>
              </a:rPr>
              <a:t>P</a:t>
            </a:r>
            <a:r>
              <a:rPr lang="fr-FR" i="1" dirty="0" smtClean="0">
                <a:solidFill>
                  <a:srgbClr val="9E81B9"/>
                </a:solidFill>
              </a:rPr>
              <a:t>hoto de Adobe Stock</a:t>
            </a:r>
            <a:endParaRPr lang="fr-FR" i="1" dirty="0">
              <a:solidFill>
                <a:srgbClr val="9E8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36" name="Bouée 35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37" name="Bouée 36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Bouée 59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1" name="Bouée 60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2" name="Bouée 61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3" name="Bouée 62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6" name="Ellipse 65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9" name="Ellipse 68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40180" y="2345634"/>
            <a:ext cx="3110947" cy="3110947"/>
          </a:xfrm>
          <a:prstGeom prst="roundRect">
            <a:avLst/>
          </a:prstGeom>
          <a:solidFill>
            <a:srgbClr val="C8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481215" y="2345633"/>
            <a:ext cx="3110947" cy="3110947"/>
          </a:xfrm>
          <a:prstGeom prst="roundRect">
            <a:avLst/>
          </a:prstGeom>
          <a:solidFill>
            <a:srgbClr val="C8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122250" y="2345632"/>
            <a:ext cx="3110947" cy="3110947"/>
          </a:xfrm>
          <a:prstGeom prst="roundRect">
            <a:avLst/>
          </a:prstGeom>
          <a:solidFill>
            <a:srgbClr val="C8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942885" y="2249556"/>
            <a:ext cx="3110947" cy="3110947"/>
          </a:xfrm>
          <a:prstGeom prst="roundRect">
            <a:avLst/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583920" y="2249555"/>
            <a:ext cx="3110947" cy="3110947"/>
          </a:xfrm>
          <a:prstGeom prst="roundRect">
            <a:avLst/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224955" y="2249554"/>
            <a:ext cx="3110947" cy="3110947"/>
          </a:xfrm>
          <a:prstGeom prst="roundRect">
            <a:avLst/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43000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27428" y="2629693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68462" y="2623931"/>
            <a:ext cx="26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Zone de texte…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9E81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B39CC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B39CC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 rot="18477691">
            <a:off x="1799200" y="-663137"/>
            <a:ext cx="12864708" cy="11149900"/>
          </a:xfrm>
          <a:prstGeom prst="roundRect">
            <a:avLst/>
          </a:prstGeom>
          <a:solidFill>
            <a:srgbClr val="C8B7D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0419" y="1053548"/>
            <a:ext cx="4731026" cy="4731026"/>
          </a:xfrm>
          <a:prstGeom prst="ellipse">
            <a:avLst/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&lt;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56391" y="854159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39107" y="1147587"/>
            <a:ext cx="4542947" cy="4542947"/>
          </a:xfrm>
          <a:prstGeom prst="ellipse">
            <a:avLst/>
          </a:prstGeom>
          <a:solidFill>
            <a:srgbClr val="F9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39107" y="1348597"/>
            <a:ext cx="4649728" cy="46497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231834" y="1895938"/>
            <a:ext cx="5297557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231834" y="1606661"/>
            <a:ext cx="1620079" cy="440"/>
          </a:xfrm>
          <a:prstGeom prst="line">
            <a:avLst/>
          </a:prstGeom>
          <a:ln w="19050">
            <a:solidFill>
              <a:srgbClr val="9E81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9E81B9"/>
                </a:solidFill>
              </a:rPr>
              <a:t>P</a:t>
            </a:r>
            <a:r>
              <a:rPr lang="fr-FR" i="1" dirty="0" smtClean="0">
                <a:solidFill>
                  <a:srgbClr val="9E81B9"/>
                </a:solidFill>
              </a:rPr>
              <a:t>hoto de Adobe Stock</a:t>
            </a:r>
            <a:endParaRPr lang="fr-FR" i="1" dirty="0">
              <a:solidFill>
                <a:srgbClr val="9E8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145426" y="17600"/>
            <a:ext cx="11987933" cy="7147905"/>
            <a:chOff x="-380281" y="-717288"/>
            <a:chExt cx="11987933" cy="7147905"/>
          </a:xfrm>
        </p:grpSpPr>
        <p:sp>
          <p:nvSpPr>
            <p:cNvPr id="50" name="Bouée 49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Bouée 57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9" name="Bouée 58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4" name="Ellipse 63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Ellipse 64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7" name="Rectangle à coins arrondis 26"/>
          <p:cNvSpPr/>
          <p:nvPr/>
        </p:nvSpPr>
        <p:spPr>
          <a:xfrm rot="18477691">
            <a:off x="1841563" y="-673076"/>
            <a:ext cx="12864708" cy="11149900"/>
          </a:xfrm>
          <a:prstGeom prst="roundRect">
            <a:avLst/>
          </a:prstGeom>
          <a:solidFill>
            <a:srgbClr val="E2DAE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QQQQ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967136" y="1317717"/>
            <a:ext cx="4185764" cy="4193928"/>
          </a:xfrm>
          <a:prstGeom prst="roundRect">
            <a:avLst/>
          </a:prstGeom>
          <a:solidFill>
            <a:srgbClr val="F9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6117" y="2266718"/>
            <a:ext cx="4851413" cy="38294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fr-FR" sz="1600" dirty="0">
              <a:solidFill>
                <a:srgbClr val="9E81B9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92580" y="120319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9E81B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992580" y="1842097"/>
            <a:ext cx="4037472" cy="440"/>
          </a:xfrm>
          <a:prstGeom prst="line">
            <a:avLst/>
          </a:prstGeom>
          <a:ln w="9525">
            <a:solidFill>
              <a:srgbClr val="9E81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92580" y="649198"/>
            <a:ext cx="5202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B39CC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000" b="1" dirty="0">
              <a:solidFill>
                <a:srgbClr val="B39CC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043"/>
          <a:stretch/>
        </p:blipFill>
        <p:spPr>
          <a:xfrm>
            <a:off x="6835658" y="1435167"/>
            <a:ext cx="4212000" cy="419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sx="1000" sy="1000" algn="tl" rotWithShape="0">
              <a:schemeClr val="bg1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0" h="0" prst="relaxedInset"/>
            <a:contourClr>
              <a:srgbClr val="969696"/>
            </a:contourClr>
          </a:sp3d>
        </p:spPr>
      </p:pic>
      <p:sp>
        <p:nvSpPr>
          <p:cNvPr id="31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20147" y="6492875"/>
            <a:ext cx="2461592" cy="365125"/>
          </a:xfrm>
        </p:spPr>
        <p:txBody>
          <a:bodyPr/>
          <a:lstStyle/>
          <a:p>
            <a:pPr algn="l"/>
            <a:r>
              <a:rPr lang="fr-FR" i="1" dirty="0">
                <a:solidFill>
                  <a:srgbClr val="9E81B9"/>
                </a:solidFill>
              </a:rPr>
              <a:t>P</a:t>
            </a:r>
            <a:r>
              <a:rPr lang="fr-FR" i="1" dirty="0" smtClean="0">
                <a:solidFill>
                  <a:srgbClr val="9E81B9"/>
                </a:solidFill>
              </a:rPr>
              <a:t>hoto de Adobe Stock</a:t>
            </a:r>
            <a:endParaRPr lang="fr-FR" i="1" dirty="0">
              <a:solidFill>
                <a:srgbClr val="9E81B9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948337" y="1222037"/>
            <a:ext cx="4350042" cy="4324700"/>
          </a:xfrm>
          <a:prstGeom prst="roundRect">
            <a:avLst/>
          </a:prstGeom>
          <a:noFill/>
          <a:ln>
            <a:solidFill>
              <a:srgbClr val="9E8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8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04067" y="-761478"/>
            <a:ext cx="11987933" cy="7147905"/>
            <a:chOff x="-380281" y="-717288"/>
            <a:chExt cx="11987933" cy="7147905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E2DA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E2DA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2DAE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04067" y="-761478"/>
            <a:ext cx="11987933" cy="7147905"/>
            <a:chOff x="-380281" y="-717288"/>
            <a:chExt cx="11987933" cy="7147905"/>
          </a:xfrm>
        </p:grpSpPr>
        <p:sp>
          <p:nvSpPr>
            <p:cNvPr id="48" name="Bouée 47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49" name="Bouée 48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0" name="Bouée 49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1" name="Bouée 50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2" name="Bouée 51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3" name="Bouée 52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4" name="Bouée 53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5" name="Bouée 54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6" name="Bouée 55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7" name="Bouée 56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Ellipse 58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0" name="Ellipse 59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1" name="Ellipse 60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3" name="Ellipse 62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9E81B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9E81B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33599"/>
            <a:ext cx="4720071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E2DAE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E2DAE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44138" y="2133599"/>
            <a:ext cx="4809661" cy="40433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E2DAE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-320842" y="-594044"/>
            <a:ext cx="6654570" cy="7990115"/>
          </a:xfrm>
          <a:prstGeom prst="roundRect">
            <a:avLst/>
          </a:prstGeom>
          <a:solidFill>
            <a:srgbClr val="B3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864522" y="2133600"/>
            <a:ext cx="5231478" cy="4043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magna.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Maecenas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tellus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porttitor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sodales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nec, cursus ex.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Praesent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vitae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nulla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dapibus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volutpat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eget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purus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Cras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quis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tincidunt</a:t>
            </a:r>
            <a:r>
              <a:rPr lang="fr-FR" sz="1600" dirty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nisi</a:t>
            </a:r>
            <a:r>
              <a:rPr lang="fr-FR" sz="1600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solidFill>
                <a:srgbClr val="F9F7F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Lorem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ipsum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dolor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amet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consectetur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adipiscing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Aliquam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ante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leo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Curabitur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dui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velit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viverra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id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convallis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in,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venenatis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</a:t>
            </a:r>
            <a:r>
              <a:rPr lang="fr-FR" sz="1600" dirty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magna</a:t>
            </a:r>
            <a:endParaRPr lang="fr-FR" sz="16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Espace réservé pour une image  29"/>
          <p:cNvSpPr>
            <a:spLocks noGrp="1"/>
          </p:cNvSpPr>
          <p:nvPr>
            <p:ph type="pic" idx="1"/>
          </p:nvPr>
        </p:nvSpPr>
        <p:spPr>
          <a:xfrm>
            <a:off x="6095309" y="0"/>
            <a:ext cx="6096691" cy="6858000"/>
          </a:xfrm>
        </p:spPr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246" y="6166618"/>
            <a:ext cx="1098902" cy="4396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43" y="6172455"/>
            <a:ext cx="1120986" cy="409271"/>
          </a:xfrm>
          <a:prstGeom prst="rect">
            <a:avLst/>
          </a:prstGeom>
        </p:spPr>
      </p:pic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838200" y="577516"/>
            <a:ext cx="10515600" cy="67376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9F7F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TITRE</a:t>
            </a:r>
            <a:endParaRPr lang="fr-FR" sz="3500" dirty="0">
              <a:solidFill>
                <a:srgbClr val="F9F7FB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93205" y="1171386"/>
            <a:ext cx="52027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rgbClr val="FBFD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Sous-titre</a:t>
            </a:r>
            <a:endParaRPr lang="fr-FR" sz="2500" dirty="0">
              <a:solidFill>
                <a:srgbClr val="FBFD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992580" y="1810013"/>
            <a:ext cx="4037472" cy="440"/>
          </a:xfrm>
          <a:prstGeom prst="line">
            <a:avLst/>
          </a:prstGeom>
          <a:ln w="9525">
            <a:solidFill>
              <a:srgbClr val="F4F8E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e 67"/>
          <p:cNvGrpSpPr/>
          <p:nvPr/>
        </p:nvGrpSpPr>
        <p:grpSpPr>
          <a:xfrm>
            <a:off x="204067" y="-483937"/>
            <a:ext cx="11987933" cy="7147905"/>
            <a:chOff x="-380281" y="-717288"/>
            <a:chExt cx="11987933" cy="7147905"/>
          </a:xfrm>
        </p:grpSpPr>
        <p:sp>
          <p:nvSpPr>
            <p:cNvPr id="69" name="Bouée 68"/>
            <p:cNvSpPr/>
            <p:nvPr/>
          </p:nvSpPr>
          <p:spPr>
            <a:xfrm>
              <a:off x="9757633" y="1015446"/>
              <a:ext cx="1850019" cy="1850019"/>
            </a:xfrm>
            <a:prstGeom prst="donut">
              <a:avLst>
                <a:gd name="adj" fmla="val 9674"/>
              </a:avLst>
            </a:prstGeom>
            <a:solidFill>
              <a:srgbClr val="E2DAEA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rgbClr val="99B131"/>
                </a:solidFill>
              </a:endParaRPr>
            </a:p>
          </p:txBody>
        </p:sp>
        <p:sp>
          <p:nvSpPr>
            <p:cNvPr id="70" name="Bouée 69"/>
            <p:cNvSpPr/>
            <p:nvPr/>
          </p:nvSpPr>
          <p:spPr>
            <a:xfrm>
              <a:off x="6907175" y="4403893"/>
              <a:ext cx="1391999" cy="1360804"/>
            </a:xfrm>
            <a:prstGeom prst="donut">
              <a:avLst>
                <a:gd name="adj" fmla="val 15673"/>
              </a:avLst>
            </a:prstGeom>
            <a:solidFill>
              <a:srgbClr val="F4F8E4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1" name="Bouée 70"/>
            <p:cNvSpPr/>
            <p:nvPr/>
          </p:nvSpPr>
          <p:spPr>
            <a:xfrm>
              <a:off x="2294701" y="-717288"/>
              <a:ext cx="1749287" cy="1749287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2" name="Bouée 71"/>
            <p:cNvSpPr/>
            <p:nvPr/>
          </p:nvSpPr>
          <p:spPr>
            <a:xfrm>
              <a:off x="1965473" y="218847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9E81B9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3" name="Bouée 72"/>
            <p:cNvSpPr/>
            <p:nvPr/>
          </p:nvSpPr>
          <p:spPr>
            <a:xfrm>
              <a:off x="4758128" y="473685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4" name="Bouée 73"/>
            <p:cNvSpPr/>
            <p:nvPr/>
          </p:nvSpPr>
          <p:spPr>
            <a:xfrm>
              <a:off x="4186370" y="2741543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5" name="Bouée 74"/>
            <p:cNvSpPr/>
            <p:nvPr/>
          </p:nvSpPr>
          <p:spPr>
            <a:xfrm>
              <a:off x="8110793" y="-583096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6" name="Bouée 75"/>
            <p:cNvSpPr/>
            <p:nvPr/>
          </p:nvSpPr>
          <p:spPr>
            <a:xfrm>
              <a:off x="5092188" y="193164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7" name="Bouée 76"/>
            <p:cNvSpPr/>
            <p:nvPr/>
          </p:nvSpPr>
          <p:spPr>
            <a:xfrm>
              <a:off x="-380281" y="1467967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E2DAEA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8" name="Bouée 77"/>
            <p:cNvSpPr/>
            <p:nvPr/>
          </p:nvSpPr>
          <p:spPr>
            <a:xfrm>
              <a:off x="1768687" y="4403892"/>
              <a:ext cx="1217763" cy="1217763"/>
            </a:xfrm>
            <a:prstGeom prst="donut">
              <a:avLst>
                <a:gd name="adj" fmla="val 15673"/>
              </a:avLst>
            </a:prstGeom>
            <a:solidFill>
              <a:srgbClr val="B39CC8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>
                <a:solidFill>
                  <a:schemeClr val="tx1"/>
                </a:solidFill>
              </a:endParaRPr>
            </a:p>
          </p:txBody>
        </p:sp>
        <p:sp>
          <p:nvSpPr>
            <p:cNvPr id="79" name="Ellipse 78"/>
            <p:cNvSpPr/>
            <p:nvPr/>
          </p:nvSpPr>
          <p:spPr>
            <a:xfrm>
              <a:off x="4186370" y="1520257"/>
              <a:ext cx="447261" cy="447261"/>
            </a:xfrm>
            <a:prstGeom prst="ellipse">
              <a:avLst/>
            </a:prstGeom>
            <a:solidFill>
              <a:srgbClr val="E4EDBD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0" name="Ellipse 79"/>
            <p:cNvSpPr/>
            <p:nvPr/>
          </p:nvSpPr>
          <p:spPr>
            <a:xfrm>
              <a:off x="3707054" y="4508253"/>
              <a:ext cx="457200" cy="457200"/>
            </a:xfrm>
            <a:prstGeom prst="ellipse">
              <a:avLst/>
            </a:prstGeom>
            <a:solidFill>
              <a:srgbClr val="9E81B9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1" name="Ellipse 80"/>
            <p:cNvSpPr/>
            <p:nvPr/>
          </p:nvSpPr>
          <p:spPr>
            <a:xfrm>
              <a:off x="377687" y="3309730"/>
              <a:ext cx="467140" cy="467140"/>
            </a:xfrm>
            <a:prstGeom prst="ellipse">
              <a:avLst/>
            </a:prstGeom>
            <a:solidFill>
              <a:srgbClr val="9E81B9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2" name="Ellipse 81"/>
            <p:cNvSpPr/>
            <p:nvPr/>
          </p:nvSpPr>
          <p:spPr>
            <a:xfrm>
              <a:off x="1689652" y="914400"/>
              <a:ext cx="457200" cy="457200"/>
            </a:xfrm>
            <a:prstGeom prst="ellipse">
              <a:avLst/>
            </a:prstGeom>
            <a:solidFill>
              <a:srgbClr val="9E81B9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0078278" y="228600"/>
              <a:ext cx="427383" cy="427383"/>
            </a:xfrm>
            <a:prstGeom prst="ellipse">
              <a:avLst/>
            </a:prstGeom>
            <a:solidFill>
              <a:srgbClr val="9E81B9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84" name="Ellipse 83"/>
            <p:cNvSpPr/>
            <p:nvPr/>
          </p:nvSpPr>
          <p:spPr>
            <a:xfrm>
              <a:off x="6877878" y="6033052"/>
              <a:ext cx="397565" cy="397565"/>
            </a:xfrm>
            <a:prstGeom prst="ellipse">
              <a:avLst/>
            </a:prstGeom>
            <a:solidFill>
              <a:srgbClr val="9E81B9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50" y="6148555"/>
            <a:ext cx="515746" cy="5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780</Words>
  <Application>Microsoft Office PowerPoint</Application>
  <PresentationFormat>Grand écran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TITRE</vt:lpstr>
      <vt:lpstr>TITRE</vt:lpstr>
      <vt:lpstr>TITRE</vt:lpstr>
      <vt:lpstr>TITRE</vt:lpstr>
      <vt:lpstr>TITRE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Jeanjacques</dc:creator>
  <cp:lastModifiedBy>Melanie</cp:lastModifiedBy>
  <cp:revision>34</cp:revision>
  <dcterms:created xsi:type="dcterms:W3CDTF">2023-05-25T13:11:02Z</dcterms:created>
  <dcterms:modified xsi:type="dcterms:W3CDTF">2023-07-03T06:03:53Z</dcterms:modified>
</cp:coreProperties>
</file>