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1" r:id="rId5"/>
    <p:sldId id="260" r:id="rId6"/>
    <p:sldId id="264" r:id="rId7"/>
    <p:sldId id="263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50"/>
    <a:srgbClr val="5DBDFF"/>
    <a:srgbClr val="CDEBFF"/>
    <a:srgbClr val="005C9A"/>
    <a:srgbClr val="FBFDFF"/>
    <a:srgbClr val="E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4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7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23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8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5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9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74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04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5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48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2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 rot="18666865">
            <a:off x="-3366806" y="-307345"/>
            <a:ext cx="9487507" cy="4747914"/>
          </a:xfrm>
          <a:prstGeom prst="roundRect">
            <a:avLst/>
          </a:prstGeom>
          <a:solidFill>
            <a:srgbClr val="FBFD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BFDFF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 rot="18666865">
            <a:off x="-3455174" y="-352037"/>
            <a:ext cx="9487507" cy="4747914"/>
          </a:xfrm>
          <a:prstGeom prst="roundRect">
            <a:avLst/>
          </a:prstGeom>
          <a:solidFill>
            <a:srgbClr val="003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145058" y="385747"/>
            <a:ext cx="6152545" cy="6152545"/>
            <a:chOff x="145058" y="385747"/>
            <a:chExt cx="6152545" cy="6152545"/>
          </a:xfrm>
        </p:grpSpPr>
        <p:sp>
          <p:nvSpPr>
            <p:cNvPr id="27" name="Arc plein 26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CDEB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005C9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5DBD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 txBox="1">
            <a:spLocks/>
          </p:cNvSpPr>
          <p:nvPr/>
        </p:nvSpPr>
        <p:spPr>
          <a:xfrm>
            <a:off x="6700012" y="2230340"/>
            <a:ext cx="4543124" cy="2090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 de la présentation</a:t>
            </a:r>
            <a:endParaRPr lang="fr-FR" dirty="0">
              <a:solidFill>
                <a:srgbClr val="003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9823" y="4737797"/>
            <a:ext cx="5143500" cy="503167"/>
          </a:xfrm>
        </p:spPr>
        <p:txBody>
          <a:bodyPr rtlCol="0">
            <a:noAutofit/>
          </a:bodyPr>
          <a:lstStyle/>
          <a:p>
            <a:pPr rtl="0"/>
            <a:r>
              <a:rPr lang="fr-FR" sz="3200" dirty="0">
                <a:solidFill>
                  <a:srgbClr val="005C9A"/>
                </a:solidFill>
              </a:rPr>
              <a:t>Le sous-titre vient ici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952837" y="4529252"/>
            <a:ext cx="4037472" cy="440"/>
          </a:xfrm>
          <a:prstGeom prst="line">
            <a:avLst/>
          </a:prstGeom>
          <a:ln w="19050">
            <a:solidFill>
              <a:srgbClr val="005C9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llipse 11"/>
          <p:cNvSpPr>
            <a:spLocks noChangeAspect="1"/>
          </p:cNvSpPr>
          <p:nvPr/>
        </p:nvSpPr>
        <p:spPr>
          <a:xfrm>
            <a:off x="580595" y="1001811"/>
            <a:ext cx="5281467" cy="501986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8239206" y="985201"/>
            <a:ext cx="1464733" cy="1464733"/>
          </a:xfrm>
          <a:prstGeom prst="ellipse">
            <a:avLst/>
          </a:prstGeom>
          <a:solidFill>
            <a:srgbClr val="FB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84" y="606679"/>
            <a:ext cx="2221776" cy="2221776"/>
          </a:xfrm>
          <a:prstGeom prst="rect">
            <a:avLst/>
          </a:prstGeom>
        </p:spPr>
      </p:pic>
      <p:sp>
        <p:nvSpPr>
          <p:cNvPr id="1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003050"/>
                </a:solidFill>
              </a:rPr>
              <a:t>P</a:t>
            </a:r>
            <a:r>
              <a:rPr lang="fr-FR" i="1" dirty="0" smtClean="0">
                <a:solidFill>
                  <a:srgbClr val="003050"/>
                </a:solidFill>
              </a:rPr>
              <a:t>hoto de </a:t>
            </a:r>
            <a:r>
              <a:rPr lang="fr-FR" i="1" dirty="0" smtClean="0">
                <a:solidFill>
                  <a:srgbClr val="003050"/>
                </a:solidFill>
              </a:rPr>
              <a:t>Adobe Stock</a:t>
            </a:r>
            <a:endParaRPr lang="fr-FR" i="1" dirty="0">
              <a:solidFill>
                <a:srgbClr val="00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00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1" cy="6858000"/>
          </a:xfrm>
        </p:spPr>
      </p:sp>
      <p:grpSp>
        <p:nvGrpSpPr>
          <p:cNvPr id="9" name="Groupe 8"/>
          <p:cNvGrpSpPr/>
          <p:nvPr/>
        </p:nvGrpSpPr>
        <p:grpSpPr>
          <a:xfrm>
            <a:off x="-320842" y="-562621"/>
            <a:ext cx="14082866" cy="8118452"/>
            <a:chOff x="-380281" y="-717288"/>
            <a:chExt cx="12308578" cy="7147905"/>
          </a:xfrm>
        </p:grpSpPr>
        <p:sp>
          <p:nvSpPr>
            <p:cNvPr id="10" name="Bouée 9"/>
            <p:cNvSpPr/>
            <p:nvPr/>
          </p:nvSpPr>
          <p:spPr>
            <a:xfrm>
              <a:off x="10078278" y="3583243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" name="Bouée 10"/>
            <p:cNvSpPr/>
            <p:nvPr/>
          </p:nvSpPr>
          <p:spPr>
            <a:xfrm>
              <a:off x="7076660" y="2862897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2" name="Bouée 1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3" name="Bouée 1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5" name="Bouée 14"/>
            <p:cNvSpPr/>
            <p:nvPr/>
          </p:nvSpPr>
          <p:spPr>
            <a:xfrm>
              <a:off x="4953398" y="1197878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7457835" y="-474565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7" name="Bouée 1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3" name="Ellipse 2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4" name="Ellipse 23"/>
            <p:cNvSpPr/>
            <p:nvPr/>
          </p:nvSpPr>
          <p:spPr>
            <a:xfrm>
              <a:off x="9650896" y="545768"/>
              <a:ext cx="427383" cy="427383"/>
            </a:xfrm>
            <a:prstGeom prst="ellipse">
              <a:avLst/>
            </a:prstGeom>
            <a:solidFill>
              <a:srgbClr val="5DBD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5DB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3" y="5998325"/>
            <a:ext cx="776205" cy="776205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5DBDFF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8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005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2" cy="6858000"/>
          </a:xfrm>
        </p:spPr>
      </p:sp>
      <p:grpSp>
        <p:nvGrpSpPr>
          <p:cNvPr id="9" name="Groupe 8"/>
          <p:cNvGrpSpPr/>
          <p:nvPr/>
        </p:nvGrpSpPr>
        <p:grpSpPr>
          <a:xfrm>
            <a:off x="-320842" y="-562621"/>
            <a:ext cx="14082866" cy="8118452"/>
            <a:chOff x="-380281" y="-717288"/>
            <a:chExt cx="12308578" cy="7147905"/>
          </a:xfrm>
        </p:grpSpPr>
        <p:sp>
          <p:nvSpPr>
            <p:cNvPr id="10" name="Bouée 9"/>
            <p:cNvSpPr/>
            <p:nvPr/>
          </p:nvSpPr>
          <p:spPr>
            <a:xfrm>
              <a:off x="10078278" y="3583243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" name="Bouée 10"/>
            <p:cNvSpPr/>
            <p:nvPr/>
          </p:nvSpPr>
          <p:spPr>
            <a:xfrm>
              <a:off x="7076660" y="2862897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2" name="Bouée 1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3" name="Bouée 1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5" name="Bouée 14"/>
            <p:cNvSpPr/>
            <p:nvPr/>
          </p:nvSpPr>
          <p:spPr>
            <a:xfrm>
              <a:off x="4953398" y="1197878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7457835" y="-474565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7" name="Bouée 1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3" name="Ellipse 2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4" name="Ellipse 23"/>
            <p:cNvSpPr/>
            <p:nvPr/>
          </p:nvSpPr>
          <p:spPr>
            <a:xfrm>
              <a:off x="9650896" y="545768"/>
              <a:ext cx="427383" cy="427383"/>
            </a:xfrm>
            <a:prstGeom prst="ellipse">
              <a:avLst/>
            </a:prstGeom>
            <a:solidFill>
              <a:srgbClr val="5DBD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CDEB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3" y="5998325"/>
            <a:ext cx="776205" cy="776205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5DBDFF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7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-380281" y="-717288"/>
            <a:ext cx="11987933" cy="7147905"/>
            <a:chOff x="-380281" y="-717288"/>
            <a:chExt cx="11987933" cy="7147905"/>
          </a:xfrm>
        </p:grpSpPr>
        <p:sp>
          <p:nvSpPr>
            <p:cNvPr id="15" name="Bouée 14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Bouée 19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1" name="Bouée 20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2" name="Bouée 21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3" name="Bouée 22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4" name="Bouée 23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5DBDFF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11" name="Rectangle à coins arrondis 10"/>
          <p:cNvSpPr/>
          <p:nvPr/>
        </p:nvSpPr>
        <p:spPr>
          <a:xfrm rot="18666865">
            <a:off x="7253499" y="3138147"/>
            <a:ext cx="9487507" cy="4747914"/>
          </a:xfrm>
          <a:prstGeom prst="roundRect">
            <a:avLst/>
          </a:prstGeom>
          <a:solidFill>
            <a:srgbClr val="E5F4FF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6509826" y="162261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003050"/>
          </a:solidFill>
          <a:ln>
            <a:solidFill>
              <a:srgbClr val="CD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26" y="6030945"/>
            <a:ext cx="733539" cy="733539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6509826" y="262026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005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509826" y="361792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5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509826" y="461557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CD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Bouée 3"/>
          <p:cNvSpPr/>
          <p:nvPr/>
        </p:nvSpPr>
        <p:spPr>
          <a:xfrm>
            <a:off x="-646042" y="4627803"/>
            <a:ext cx="1749287" cy="1749287"/>
          </a:xfrm>
          <a:prstGeom prst="donut">
            <a:avLst>
              <a:gd name="adj" fmla="val 15673"/>
            </a:avLst>
          </a:prstGeom>
          <a:solidFill>
            <a:srgbClr val="005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Bouée 12"/>
          <p:cNvSpPr/>
          <p:nvPr/>
        </p:nvSpPr>
        <p:spPr>
          <a:xfrm>
            <a:off x="-463825" y="-583096"/>
            <a:ext cx="1749287" cy="1749287"/>
          </a:xfrm>
          <a:prstGeom prst="donut">
            <a:avLst>
              <a:gd name="adj" fmla="val 15673"/>
            </a:avLst>
          </a:prstGeom>
          <a:solidFill>
            <a:srgbClr val="00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Bouée 16"/>
          <p:cNvSpPr/>
          <p:nvPr/>
        </p:nvSpPr>
        <p:spPr>
          <a:xfrm>
            <a:off x="3143118" y="6166618"/>
            <a:ext cx="1749287" cy="1749287"/>
          </a:xfrm>
          <a:prstGeom prst="donut">
            <a:avLst>
              <a:gd name="adj" fmla="val 15673"/>
            </a:avLst>
          </a:prstGeom>
          <a:solidFill>
            <a:srgbClr val="E5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6592599" y="2528043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5D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6592599" y="1529160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CD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6592599" y="3519818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à coins arrondis 34"/>
          <p:cNvSpPr/>
          <p:nvPr/>
        </p:nvSpPr>
        <p:spPr>
          <a:xfrm>
            <a:off x="6592599" y="4519455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3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00488" y="2496807"/>
            <a:ext cx="5202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SOMMAIRE</a:t>
            </a:r>
            <a:endParaRPr lang="fr-FR" sz="5400" b="1" dirty="0">
              <a:solidFill>
                <a:srgbClr val="5DB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1163804" y="3604803"/>
            <a:ext cx="4037472" cy="440"/>
          </a:xfrm>
          <a:prstGeom prst="line">
            <a:avLst/>
          </a:prstGeom>
          <a:ln w="19050">
            <a:solidFill>
              <a:srgbClr val="005C9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7016721" y="1731943"/>
            <a:ext cx="494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  <a:endParaRPr lang="fr-FR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012922" y="2712750"/>
            <a:ext cx="560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037880" y="3729848"/>
            <a:ext cx="62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037880" y="4711882"/>
            <a:ext cx="596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</p:spTree>
    <p:extLst>
      <p:ext uri="{BB962C8B-B14F-4D97-AF65-F5344CB8AC3E}">
        <p14:creationId xmlns:p14="http://schemas.microsoft.com/office/powerpoint/2010/main" val="28445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-380281" y="-717288"/>
            <a:ext cx="13310061" cy="7936235"/>
            <a:chOff x="-380281" y="-717288"/>
            <a:chExt cx="11987933" cy="7147905"/>
          </a:xfrm>
        </p:grpSpPr>
        <p:sp>
          <p:nvSpPr>
            <p:cNvPr id="23" name="Bouée 22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4" name="Bouée 23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5" name="Bouée 24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6" name="Bouée 25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7" name="Bouée 26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8" name="Bouée 27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9" name="Bouée 28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0" name="Bouée 29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1" name="Bouée 30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4" name="Ellipse 33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5" name="Ellipse 34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6" name="Ellipse 35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7" name="Ellipse 36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5DBDFF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8" name="Ellipse 37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9" name="Bouée 38"/>
          <p:cNvSpPr/>
          <p:nvPr/>
        </p:nvSpPr>
        <p:spPr>
          <a:xfrm>
            <a:off x="-646042" y="4627803"/>
            <a:ext cx="1942213" cy="1942213"/>
          </a:xfrm>
          <a:prstGeom prst="donut">
            <a:avLst>
              <a:gd name="adj" fmla="val 15673"/>
            </a:avLst>
          </a:prstGeom>
          <a:solidFill>
            <a:srgbClr val="005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0" name="Bouée 39"/>
          <p:cNvSpPr/>
          <p:nvPr/>
        </p:nvSpPr>
        <p:spPr>
          <a:xfrm>
            <a:off x="-463825" y="-583096"/>
            <a:ext cx="1942213" cy="1942213"/>
          </a:xfrm>
          <a:prstGeom prst="donut">
            <a:avLst>
              <a:gd name="adj" fmla="val 15673"/>
            </a:avLst>
          </a:prstGeom>
          <a:solidFill>
            <a:srgbClr val="00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 rot="18477691">
            <a:off x="4940048" y="678687"/>
            <a:ext cx="10928243" cy="9606854"/>
          </a:xfrm>
          <a:prstGeom prst="roundRect">
            <a:avLst>
              <a:gd name="adj" fmla="val 8530"/>
            </a:avLst>
          </a:prstGeom>
          <a:solidFill>
            <a:srgbClr val="5DBD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1824" y="3149516"/>
            <a:ext cx="4708358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dirty="0">
              <a:solidFill>
                <a:srgbClr val="FBFDFF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927838" y="4475079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005C9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2" name="Connecteur droit 41"/>
          <p:cNvCxnSpPr/>
          <p:nvPr/>
        </p:nvCxnSpPr>
        <p:spPr>
          <a:xfrm>
            <a:off x="6927838" y="5113980"/>
            <a:ext cx="4037472" cy="440"/>
          </a:xfrm>
          <a:prstGeom prst="line">
            <a:avLst/>
          </a:prstGeom>
          <a:ln w="9525">
            <a:solidFill>
              <a:srgbClr val="005C9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" name="Groupe 42"/>
          <p:cNvGrpSpPr/>
          <p:nvPr/>
        </p:nvGrpSpPr>
        <p:grpSpPr>
          <a:xfrm>
            <a:off x="755430" y="661376"/>
            <a:ext cx="5447429" cy="5447429"/>
            <a:chOff x="145058" y="385747"/>
            <a:chExt cx="6152545" cy="6152545"/>
          </a:xfrm>
        </p:grpSpPr>
        <p:sp>
          <p:nvSpPr>
            <p:cNvPr id="44" name="Arc plein 43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CDEB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5" name="Arc plein 44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005C9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6" name="Arc plein 45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5DBD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7" name="Ellipse 46"/>
          <p:cNvSpPr>
            <a:spLocks noChangeAspect="1"/>
          </p:cNvSpPr>
          <p:nvPr/>
        </p:nvSpPr>
        <p:spPr>
          <a:xfrm>
            <a:off x="1190967" y="1147629"/>
            <a:ext cx="4676181" cy="44445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003050"/>
                </a:solidFill>
              </a:rPr>
              <a:t>P</a:t>
            </a:r>
            <a:r>
              <a:rPr lang="fr-FR" i="1" dirty="0" smtClean="0">
                <a:solidFill>
                  <a:srgbClr val="003050"/>
                </a:solidFill>
              </a:rPr>
              <a:t>hoto de </a:t>
            </a:r>
            <a:r>
              <a:rPr lang="fr-FR" i="1" dirty="0" smtClean="0">
                <a:solidFill>
                  <a:srgbClr val="003050"/>
                </a:solidFill>
              </a:rPr>
              <a:t>Adobe Stock</a:t>
            </a:r>
            <a:endParaRPr lang="fr-FR" i="1" dirty="0">
              <a:solidFill>
                <a:srgbClr val="00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145426" y="0"/>
            <a:ext cx="11987933" cy="7147905"/>
            <a:chOff x="-380281" y="-717288"/>
            <a:chExt cx="11987933" cy="7147905"/>
          </a:xfrm>
        </p:grpSpPr>
        <p:sp>
          <p:nvSpPr>
            <p:cNvPr id="20" name="Bouée 19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1" name="Bouée 2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2" name="Bouée 2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3" name="Bouée 2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4" name="Bouée 2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5" name="Bouée 2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6" name="Bouée 25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7" name="Bouée 2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8" name="Bouée 2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9" name="Bouée 2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2" name="Ellipse 3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3" name="Ellipse 32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5" name="Ellipse 34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6" name="Ellipse 35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5DBD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7" name="Ellipse 36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3" y="5998325"/>
            <a:ext cx="776205" cy="776205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840180" y="2345634"/>
            <a:ext cx="3110947" cy="3110947"/>
          </a:xfrm>
          <a:prstGeom prst="roundRect">
            <a:avLst/>
          </a:prstGeom>
          <a:solidFill>
            <a:srgbClr val="5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81215" y="2345633"/>
            <a:ext cx="3110947" cy="3110947"/>
          </a:xfrm>
          <a:prstGeom prst="roundRect">
            <a:avLst/>
          </a:prstGeom>
          <a:solidFill>
            <a:srgbClr val="5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8122250" y="2345632"/>
            <a:ext cx="3110947" cy="3110947"/>
          </a:xfrm>
          <a:prstGeom prst="roundRect">
            <a:avLst/>
          </a:prstGeom>
          <a:solidFill>
            <a:srgbClr val="5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942885" y="2249556"/>
            <a:ext cx="3110947" cy="3110947"/>
          </a:xfrm>
          <a:prstGeom prst="roundRect">
            <a:avLst/>
          </a:prstGeom>
          <a:noFill/>
          <a:ln>
            <a:solidFill>
              <a:srgbClr val="005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583920" y="2249555"/>
            <a:ext cx="3110947" cy="3110947"/>
          </a:xfrm>
          <a:prstGeom prst="roundRect">
            <a:avLst/>
          </a:prstGeom>
          <a:noFill/>
          <a:ln>
            <a:solidFill>
              <a:srgbClr val="005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8224955" y="2249554"/>
            <a:ext cx="3110947" cy="3110947"/>
          </a:xfrm>
          <a:prstGeom prst="roundRect">
            <a:avLst/>
          </a:prstGeom>
          <a:noFill/>
          <a:ln>
            <a:solidFill>
              <a:srgbClr val="005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43000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27428" y="2629693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68462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005C9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005C9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5DB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 rot="18477691">
            <a:off x="1841563" y="-673076"/>
            <a:ext cx="12864708" cy="11149900"/>
          </a:xfrm>
          <a:prstGeom prst="roundRect">
            <a:avLst/>
          </a:prstGeom>
          <a:solidFill>
            <a:srgbClr val="5DBD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50419" y="1053548"/>
            <a:ext cx="4731026" cy="4731026"/>
          </a:xfrm>
          <a:prstGeom prst="ellipse">
            <a:avLst/>
          </a:prstGeom>
          <a:noFill/>
          <a:ln>
            <a:solidFill>
              <a:srgbClr val="005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3" y="5998325"/>
            <a:ext cx="776205" cy="77620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56391" y="854159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39107" y="1147587"/>
            <a:ext cx="4542947" cy="4542947"/>
          </a:xfrm>
          <a:prstGeom prst="ellipse">
            <a:avLst/>
          </a:prstGeom>
          <a:solidFill>
            <a:srgbClr val="CD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39107" y="1348597"/>
            <a:ext cx="4649728" cy="464972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231834" y="1895938"/>
            <a:ext cx="5297557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6231834" y="1606661"/>
            <a:ext cx="1620079" cy="440"/>
          </a:xfrm>
          <a:prstGeom prst="line">
            <a:avLst/>
          </a:prstGeom>
          <a:ln w="19050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003050"/>
                </a:solidFill>
              </a:rPr>
              <a:t>P</a:t>
            </a:r>
            <a:r>
              <a:rPr lang="fr-FR" i="1" dirty="0" smtClean="0">
                <a:solidFill>
                  <a:srgbClr val="003050"/>
                </a:solidFill>
              </a:rPr>
              <a:t>hoto de </a:t>
            </a:r>
            <a:r>
              <a:rPr lang="fr-FR" i="1" dirty="0" smtClean="0">
                <a:solidFill>
                  <a:srgbClr val="003050"/>
                </a:solidFill>
              </a:rPr>
              <a:t>Adobe Stock</a:t>
            </a:r>
            <a:endParaRPr lang="fr-FR" i="1" dirty="0">
              <a:solidFill>
                <a:srgbClr val="00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-373449" y="-108589"/>
            <a:ext cx="11987933" cy="7147905"/>
            <a:chOff x="-380281" y="-717288"/>
            <a:chExt cx="11987933" cy="7147905"/>
          </a:xfrm>
        </p:grpSpPr>
        <p:sp>
          <p:nvSpPr>
            <p:cNvPr id="7" name="Bouée 6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8" name="Bouée 7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9" name="Bouée 8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0" name="Bouée 9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" name="Bouée 10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2" name="Bouée 11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3" name="Bouée 12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5" name="Bouée 14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8" name="Ellipse 17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9" name="Ellipse 18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0" name="Ellipse 19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1" name="Ellipse 20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5DBD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2" name="Ellipse 21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7" name="Rectangle à coins arrondis 26"/>
          <p:cNvSpPr/>
          <p:nvPr/>
        </p:nvSpPr>
        <p:spPr>
          <a:xfrm rot="18477691">
            <a:off x="1841563" y="-673076"/>
            <a:ext cx="12864708" cy="11149900"/>
          </a:xfrm>
          <a:prstGeom prst="roundRect">
            <a:avLst/>
          </a:prstGeom>
          <a:solidFill>
            <a:srgbClr val="CDEBFF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QQQQ</a:t>
            </a:r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7000118" y="1331747"/>
            <a:ext cx="4185764" cy="4193928"/>
          </a:xfrm>
          <a:prstGeom prst="roundRect">
            <a:avLst/>
          </a:prstGeom>
          <a:solidFill>
            <a:srgbClr val="5DBDFF"/>
          </a:solidFill>
          <a:ln>
            <a:solidFill>
              <a:srgbClr val="5D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6117" y="2266718"/>
            <a:ext cx="4851413" cy="38294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 smtClean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005C9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005C9A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851998" y="1444041"/>
            <a:ext cx="4184694" cy="418469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005C9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005C9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005C9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5DB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7047230" y="1203196"/>
            <a:ext cx="4280129" cy="4263208"/>
          </a:xfrm>
          <a:prstGeom prst="roundRect">
            <a:avLst/>
          </a:prstGeom>
          <a:noFill/>
          <a:ln>
            <a:solidFill>
              <a:srgbClr val="005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3" y="5998325"/>
            <a:ext cx="776205" cy="776205"/>
          </a:xfrm>
          <a:prstGeom prst="rect">
            <a:avLst/>
          </a:prstGeom>
        </p:spPr>
      </p:pic>
      <p:sp>
        <p:nvSpPr>
          <p:cNvPr id="32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003050"/>
                </a:solidFill>
              </a:rPr>
              <a:t>P</a:t>
            </a:r>
            <a:r>
              <a:rPr lang="fr-FR" i="1" dirty="0" smtClean="0">
                <a:solidFill>
                  <a:srgbClr val="003050"/>
                </a:solidFill>
              </a:rPr>
              <a:t>hoto de </a:t>
            </a:r>
            <a:r>
              <a:rPr lang="fr-FR" i="1" dirty="0" smtClean="0">
                <a:solidFill>
                  <a:srgbClr val="003050"/>
                </a:solidFill>
              </a:rPr>
              <a:t>Adobe Stock</a:t>
            </a:r>
            <a:endParaRPr lang="fr-FR" i="1" dirty="0">
              <a:solidFill>
                <a:srgbClr val="00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320842" y="-562621"/>
            <a:ext cx="14082866" cy="8118452"/>
            <a:chOff x="-380281" y="-717288"/>
            <a:chExt cx="12308578" cy="7147905"/>
          </a:xfrm>
        </p:grpSpPr>
        <p:sp>
          <p:nvSpPr>
            <p:cNvPr id="10" name="Bouée 9"/>
            <p:cNvSpPr/>
            <p:nvPr/>
          </p:nvSpPr>
          <p:spPr>
            <a:xfrm>
              <a:off x="10078278" y="3583243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" name="Bouée 10"/>
            <p:cNvSpPr/>
            <p:nvPr/>
          </p:nvSpPr>
          <p:spPr>
            <a:xfrm>
              <a:off x="7076660" y="2862897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2" name="Bouée 1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3" name="Bouée 1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5" name="Bouée 14"/>
            <p:cNvSpPr/>
            <p:nvPr/>
          </p:nvSpPr>
          <p:spPr>
            <a:xfrm>
              <a:off x="4953398" y="1197878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7457835" y="-474565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7" name="Bouée 1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3" name="Ellipse 2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4" name="Ellipse 23"/>
            <p:cNvSpPr/>
            <p:nvPr/>
          </p:nvSpPr>
          <p:spPr>
            <a:xfrm>
              <a:off x="9650896" y="545768"/>
              <a:ext cx="427383" cy="427383"/>
            </a:xfrm>
            <a:prstGeom prst="ellipse">
              <a:avLst/>
            </a:prstGeom>
            <a:solidFill>
              <a:srgbClr val="5DBD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5DB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CDEB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3" y="5998325"/>
            <a:ext cx="776205" cy="7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B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320842" y="-562621"/>
            <a:ext cx="14082866" cy="8118452"/>
            <a:chOff x="-380281" y="-717288"/>
            <a:chExt cx="12308578" cy="7147905"/>
          </a:xfrm>
        </p:grpSpPr>
        <p:sp>
          <p:nvSpPr>
            <p:cNvPr id="10" name="Bouée 9"/>
            <p:cNvSpPr/>
            <p:nvPr/>
          </p:nvSpPr>
          <p:spPr>
            <a:xfrm>
              <a:off x="10078278" y="3583243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" name="Bouée 10"/>
            <p:cNvSpPr/>
            <p:nvPr/>
          </p:nvSpPr>
          <p:spPr>
            <a:xfrm>
              <a:off x="7076660" y="2862897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2" name="Bouée 1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3" name="Bouée 1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5" name="Bouée 14"/>
            <p:cNvSpPr/>
            <p:nvPr/>
          </p:nvSpPr>
          <p:spPr>
            <a:xfrm>
              <a:off x="4953398" y="1197878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7457835" y="-474565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7" name="Bouée 1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3" name="Ellipse 2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4" name="Ellipse 23"/>
            <p:cNvSpPr/>
            <p:nvPr/>
          </p:nvSpPr>
          <p:spPr>
            <a:xfrm>
              <a:off x="9650896" y="545768"/>
              <a:ext cx="427383" cy="427383"/>
            </a:xfrm>
            <a:prstGeom prst="ellipse">
              <a:avLst/>
            </a:prstGeom>
            <a:solidFill>
              <a:srgbClr val="5DBD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003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003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3" y="5998325"/>
            <a:ext cx="776205" cy="7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5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1" cy="6858000"/>
          </a:xfrm>
        </p:spPr>
      </p:sp>
      <p:grpSp>
        <p:nvGrpSpPr>
          <p:cNvPr id="9" name="Groupe 8"/>
          <p:cNvGrpSpPr/>
          <p:nvPr/>
        </p:nvGrpSpPr>
        <p:grpSpPr>
          <a:xfrm>
            <a:off x="-320842" y="-562621"/>
            <a:ext cx="14082866" cy="8118452"/>
            <a:chOff x="-380281" y="-717288"/>
            <a:chExt cx="12308578" cy="7147905"/>
          </a:xfrm>
        </p:grpSpPr>
        <p:sp>
          <p:nvSpPr>
            <p:cNvPr id="10" name="Bouée 9"/>
            <p:cNvSpPr/>
            <p:nvPr/>
          </p:nvSpPr>
          <p:spPr>
            <a:xfrm>
              <a:off x="10078278" y="3583243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" name="Bouée 10"/>
            <p:cNvSpPr/>
            <p:nvPr/>
          </p:nvSpPr>
          <p:spPr>
            <a:xfrm>
              <a:off x="7076660" y="2862897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2" name="Bouée 1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3" name="Bouée 1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5" name="Bouée 14"/>
            <p:cNvSpPr/>
            <p:nvPr/>
          </p:nvSpPr>
          <p:spPr>
            <a:xfrm>
              <a:off x="4953398" y="1197878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7457835" y="-474565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7" name="Bouée 1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005C9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005C9A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3" name="Ellipse 2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5DBDF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4" name="Ellipse 23"/>
            <p:cNvSpPr/>
            <p:nvPr/>
          </p:nvSpPr>
          <p:spPr>
            <a:xfrm>
              <a:off x="9650896" y="545768"/>
              <a:ext cx="427383" cy="427383"/>
            </a:xfrm>
            <a:prstGeom prst="ellipse">
              <a:avLst/>
            </a:prstGeom>
            <a:solidFill>
              <a:srgbClr val="5DBD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00305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003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3" y="5998325"/>
            <a:ext cx="776205" cy="776205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003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00305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8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779</Words>
  <Application>Microsoft Office PowerPoint</Application>
  <PresentationFormat>Grand écran</PresentationFormat>
  <Paragraphs>47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Thème Office</vt:lpstr>
      <vt:lpstr>Présentation PowerPoint</vt:lpstr>
      <vt:lpstr>Présentation PowerPoint</vt:lpstr>
      <vt:lpstr>TITRE</vt:lpstr>
      <vt:lpstr>Présentation PowerPoint</vt:lpstr>
      <vt:lpstr>Présentation PowerPoint</vt:lpstr>
      <vt:lpstr>Présentation PowerPoint</vt:lpstr>
      <vt:lpstr>TITRE</vt:lpstr>
      <vt:lpstr>TITRE</vt:lpstr>
      <vt:lpstr>TITRE</vt:lpstr>
      <vt:lpstr>TITRE</vt:lpstr>
      <vt:lpstr>TITRE</vt:lpstr>
    </vt:vector>
  </TitlesOfParts>
  <Company>Universite de Montpellier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 Jeanjacques</dc:creator>
  <cp:lastModifiedBy>Emma</cp:lastModifiedBy>
  <cp:revision>25</cp:revision>
  <dcterms:created xsi:type="dcterms:W3CDTF">2023-05-25T13:11:02Z</dcterms:created>
  <dcterms:modified xsi:type="dcterms:W3CDTF">2023-06-12T07:33:56Z</dcterms:modified>
</cp:coreProperties>
</file>