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6" r:id="rId4"/>
    <p:sldId id="261" r:id="rId5"/>
    <p:sldId id="260" r:id="rId6"/>
    <p:sldId id="264" r:id="rId7"/>
    <p:sldId id="263" r:id="rId8"/>
    <p:sldId id="273" r:id="rId9"/>
    <p:sldId id="267" r:id="rId10"/>
    <p:sldId id="274" r:id="rId11"/>
    <p:sldId id="27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FBE"/>
    <a:srgbClr val="DC972A"/>
    <a:srgbClr val="E2AA50"/>
    <a:srgbClr val="EBC485"/>
    <a:srgbClr val="FCF5EA"/>
    <a:srgbClr val="9E81B9"/>
    <a:srgbClr val="B39CC8"/>
    <a:srgbClr val="E2DAEA"/>
    <a:srgbClr val="F9F7FB"/>
    <a:srgbClr val="C8B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1E775-97A0-4FD8-9BE7-1721BF34F10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42B03-A543-4600-BCAA-08F12683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7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04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0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77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2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78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9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4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4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5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48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0AC5-EED5-4103-A5DC-22B2CA20CC45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2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 rot="18666865">
            <a:off x="-3366806" y="-307345"/>
            <a:ext cx="9487507" cy="4747914"/>
          </a:xfrm>
          <a:prstGeom prst="roundRect">
            <a:avLst/>
          </a:prstGeom>
          <a:solidFill>
            <a:srgbClr val="FBFD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BFDFF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 rot="18666865">
            <a:off x="-3455174" y="-352037"/>
            <a:ext cx="9487507" cy="4747914"/>
          </a:xfrm>
          <a:prstGeom prst="roundRect">
            <a:avLst/>
          </a:prstGeom>
          <a:solidFill>
            <a:srgbClr val="DC9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45058" y="385747"/>
            <a:ext cx="6152545" cy="6152545"/>
            <a:chOff x="145058" y="385747"/>
            <a:chExt cx="6152545" cy="6152545"/>
          </a:xfrm>
        </p:grpSpPr>
        <p:sp>
          <p:nvSpPr>
            <p:cNvPr id="27" name="Arc plein 26"/>
            <p:cNvSpPr/>
            <p:nvPr/>
          </p:nvSpPr>
          <p:spPr>
            <a:xfrm rot="9179828">
              <a:off x="231370" y="512316"/>
              <a:ext cx="6002873" cy="5979695"/>
            </a:xfrm>
            <a:prstGeom prst="blockArc">
              <a:avLst>
                <a:gd name="adj1" fmla="val 14107451"/>
                <a:gd name="adj2" fmla="val 20902704"/>
                <a:gd name="adj3" fmla="val 13074"/>
              </a:avLst>
            </a:prstGeom>
            <a:solidFill>
              <a:srgbClr val="F4DFB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Arc plein 22"/>
            <p:cNvSpPr/>
            <p:nvPr/>
          </p:nvSpPr>
          <p:spPr>
            <a:xfrm rot="2544454">
              <a:off x="145058" y="558259"/>
              <a:ext cx="6152545" cy="5979695"/>
            </a:xfrm>
            <a:prstGeom prst="blockArc">
              <a:avLst>
                <a:gd name="adj1" fmla="val 12177410"/>
                <a:gd name="adj2" fmla="val 17265268"/>
                <a:gd name="adj3" fmla="val 12344"/>
              </a:avLst>
            </a:prstGeom>
            <a:solidFill>
              <a:srgbClr val="E2AA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B39CC8"/>
                </a:solidFill>
              </a:endParaRPr>
            </a:p>
          </p:txBody>
        </p:sp>
        <p:sp>
          <p:nvSpPr>
            <p:cNvPr id="22" name="Arc plein 21"/>
            <p:cNvSpPr/>
            <p:nvPr/>
          </p:nvSpPr>
          <p:spPr>
            <a:xfrm rot="18786917">
              <a:off x="230721" y="472172"/>
              <a:ext cx="6152545" cy="5979695"/>
            </a:xfrm>
            <a:prstGeom prst="blockArc">
              <a:avLst>
                <a:gd name="adj1" fmla="val 11435960"/>
                <a:gd name="adj2" fmla="val 17265268"/>
                <a:gd name="adj3" fmla="val 12344"/>
              </a:avLst>
            </a:prstGeom>
            <a:solidFill>
              <a:srgbClr val="EBC48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700012" y="2230340"/>
            <a:ext cx="4543124" cy="2090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E2AA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 de la présentation</a:t>
            </a:r>
            <a:endParaRPr lang="fr-FR" dirty="0">
              <a:solidFill>
                <a:srgbClr val="E2AA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9823" y="4737797"/>
            <a:ext cx="5143500" cy="503167"/>
          </a:xfrm>
        </p:spPr>
        <p:txBody>
          <a:bodyPr rtlCol="0">
            <a:noAutofit/>
          </a:bodyPr>
          <a:lstStyle/>
          <a:p>
            <a:pPr rtl="0"/>
            <a:r>
              <a:rPr lang="fr-FR" sz="3200" dirty="0">
                <a:solidFill>
                  <a:srgbClr val="DC972A"/>
                </a:solidFill>
              </a:rPr>
              <a:t>Le sous-titre vient ici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952837" y="4529252"/>
            <a:ext cx="4037472" cy="440"/>
          </a:xfrm>
          <a:prstGeom prst="line">
            <a:avLst/>
          </a:prstGeom>
          <a:ln w="19050">
            <a:solidFill>
              <a:srgbClr val="DC972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239206" y="985201"/>
            <a:ext cx="1464733" cy="1464733"/>
          </a:xfrm>
          <a:prstGeom prst="ellipse">
            <a:avLst/>
          </a:prstGeom>
          <a:solidFill>
            <a:srgbClr val="FB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27217" y="908050"/>
            <a:ext cx="5188226" cy="518822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3" y="855471"/>
            <a:ext cx="1625262" cy="1625262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DC972A"/>
                </a:solidFill>
              </a:rPr>
              <a:t>P</a:t>
            </a:r>
            <a:r>
              <a:rPr lang="fr-FR" i="1" dirty="0" smtClean="0">
                <a:solidFill>
                  <a:srgbClr val="DC972A"/>
                </a:solidFill>
              </a:rPr>
              <a:t>hoto de Sigmund sur </a:t>
            </a:r>
            <a:r>
              <a:rPr lang="fr-FR" i="1" dirty="0" err="1" smtClean="0">
                <a:solidFill>
                  <a:srgbClr val="DC972A"/>
                </a:solidFill>
              </a:rPr>
              <a:t>Unsplash</a:t>
            </a:r>
            <a:endParaRPr lang="fr-FR" i="1" dirty="0">
              <a:solidFill>
                <a:srgbClr val="DC97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DC9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9F7F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9F7FB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4DFB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4DFB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4DFB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Imag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  <p:grpSp>
        <p:nvGrpSpPr>
          <p:cNvPr id="50" name="Groupe 49"/>
          <p:cNvGrpSpPr/>
          <p:nvPr/>
        </p:nvGrpSpPr>
        <p:grpSpPr>
          <a:xfrm>
            <a:off x="204067" y="-475137"/>
            <a:ext cx="11987933" cy="7147905"/>
            <a:chOff x="-380281" y="-717288"/>
            <a:chExt cx="11987933" cy="7147905"/>
          </a:xfrm>
        </p:grpSpPr>
        <p:sp>
          <p:nvSpPr>
            <p:cNvPr id="51" name="Bouée 50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4DFBE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BC485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4DFBE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Bouée 57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C972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9" name="Bouée 58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0" name="Bouée 59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DC972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DC972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4" name="Ellipse 63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DC972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Ellipse 64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DC972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DC972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67" name="Imag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62" y="6148555"/>
            <a:ext cx="523934" cy="5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F4D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DC972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DC972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DC972A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E2AA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E2AA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E2AA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Imag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  <p:grpSp>
        <p:nvGrpSpPr>
          <p:cNvPr id="50" name="Groupe 49"/>
          <p:cNvGrpSpPr/>
          <p:nvPr/>
        </p:nvGrpSpPr>
        <p:grpSpPr>
          <a:xfrm>
            <a:off x="204067" y="-475137"/>
            <a:ext cx="11987933" cy="7147905"/>
            <a:chOff x="-380281" y="-717288"/>
            <a:chExt cx="11987933" cy="7147905"/>
          </a:xfrm>
        </p:grpSpPr>
        <p:sp>
          <p:nvSpPr>
            <p:cNvPr id="51" name="Bouée 50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4DFBE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BC485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4DFBE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Bouée 57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C972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9" name="Bouée 58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0" name="Bouée 59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DC972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DC972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4" name="Ellipse 63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DC972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Ellipse 64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DC972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DC972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67" name="Imag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62" y="6148555"/>
            <a:ext cx="523934" cy="5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-399479" y="-770815"/>
            <a:ext cx="11987933" cy="7147905"/>
            <a:chOff x="-380281" y="-717288"/>
            <a:chExt cx="11987933" cy="7147905"/>
          </a:xfrm>
        </p:grpSpPr>
        <p:sp>
          <p:nvSpPr>
            <p:cNvPr id="15" name="Bouée 14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4DFBE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16" name="Bouée 15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4" name="Bouée 13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8" name="Bouée 17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BC485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9" name="Bouée 18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0" name="Bouée 19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4DFBE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1" name="Bouée 20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2" name="Bouée 21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C972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3" name="Bouée 22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4" name="Bouée 23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DC972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DC972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DC972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DC972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DC972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11" name="Rectangle à coins arrondis 10"/>
          <p:cNvSpPr/>
          <p:nvPr/>
        </p:nvSpPr>
        <p:spPr>
          <a:xfrm rot="18666865">
            <a:off x="7253499" y="3138147"/>
            <a:ext cx="9487507" cy="4747914"/>
          </a:xfrm>
          <a:prstGeom prst="roundRect">
            <a:avLst/>
          </a:prstGeom>
          <a:solidFill>
            <a:srgbClr val="F4DFBE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6509826" y="1622613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DC972A"/>
          </a:solidFill>
          <a:ln>
            <a:solidFill>
              <a:srgbClr val="CD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C972A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509826" y="2620268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E2A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509826" y="3617923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EBC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9826" y="4615578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F4D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ée 3"/>
          <p:cNvSpPr/>
          <p:nvPr/>
        </p:nvSpPr>
        <p:spPr>
          <a:xfrm>
            <a:off x="-646042" y="4627803"/>
            <a:ext cx="1749287" cy="1749287"/>
          </a:xfrm>
          <a:prstGeom prst="donut">
            <a:avLst>
              <a:gd name="adj" fmla="val 15673"/>
            </a:avLst>
          </a:prstGeom>
          <a:solidFill>
            <a:srgbClr val="E2A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-463825" y="-583096"/>
            <a:ext cx="1749287" cy="1749287"/>
          </a:xfrm>
          <a:prstGeom prst="donut">
            <a:avLst>
              <a:gd name="adj" fmla="val 15673"/>
            </a:avLst>
          </a:prstGeom>
          <a:solidFill>
            <a:srgbClr val="DC9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3143118" y="6166618"/>
            <a:ext cx="1749287" cy="1749287"/>
          </a:xfrm>
          <a:prstGeom prst="donut">
            <a:avLst>
              <a:gd name="adj" fmla="val 15673"/>
            </a:avLst>
          </a:prstGeom>
          <a:solidFill>
            <a:srgbClr val="EBC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592599" y="2528043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EBC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6592599" y="1529160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6592599" y="3519818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E2A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6592599" y="4519455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9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00488" y="2496807"/>
            <a:ext cx="5202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E2AA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SOMMAIRE</a:t>
            </a:r>
            <a:endParaRPr lang="fr-FR" sz="5400" b="1" dirty="0">
              <a:solidFill>
                <a:srgbClr val="E2AA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1163804" y="3604803"/>
            <a:ext cx="4037472" cy="440"/>
          </a:xfrm>
          <a:prstGeom prst="line">
            <a:avLst/>
          </a:prstGeom>
          <a:ln w="19050">
            <a:solidFill>
              <a:srgbClr val="DC972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7016721" y="1731943"/>
            <a:ext cx="494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  <a:endParaRPr lang="fr-FR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012922" y="2712750"/>
            <a:ext cx="56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037880" y="3729848"/>
            <a:ext cx="62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037880" y="4711882"/>
            <a:ext cx="596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62" y="6148555"/>
            <a:ext cx="523934" cy="5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-387751" y="-498814"/>
            <a:ext cx="11987933" cy="7147905"/>
            <a:chOff x="-380281" y="-717288"/>
            <a:chExt cx="11987933" cy="7147905"/>
          </a:xfrm>
        </p:grpSpPr>
        <p:sp>
          <p:nvSpPr>
            <p:cNvPr id="52" name="Bouée 51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4DFBE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BC485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4DFBE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Bouée 57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9" name="Bouée 58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C972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0" name="Bouée 59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1" name="Bouée 60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DC972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4" name="Ellipse 63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DC972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Ellipse 64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DC972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DC972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DC972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50" name="Bouée 49"/>
          <p:cNvSpPr/>
          <p:nvPr/>
        </p:nvSpPr>
        <p:spPr>
          <a:xfrm>
            <a:off x="-653512" y="4828602"/>
            <a:ext cx="1749287" cy="1749287"/>
          </a:xfrm>
          <a:prstGeom prst="donut">
            <a:avLst>
              <a:gd name="adj" fmla="val 15673"/>
            </a:avLst>
          </a:prstGeom>
          <a:solidFill>
            <a:srgbClr val="E2A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1" name="Bouée 50"/>
          <p:cNvSpPr/>
          <p:nvPr/>
        </p:nvSpPr>
        <p:spPr>
          <a:xfrm>
            <a:off x="-471295" y="-382297"/>
            <a:ext cx="1749287" cy="1749287"/>
          </a:xfrm>
          <a:prstGeom prst="donut">
            <a:avLst>
              <a:gd name="adj" fmla="val 15673"/>
            </a:avLst>
          </a:prstGeom>
          <a:solidFill>
            <a:srgbClr val="DC9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 rot="18477691">
            <a:off x="4940048" y="678687"/>
            <a:ext cx="10928243" cy="9606854"/>
          </a:xfrm>
          <a:prstGeom prst="roundRect">
            <a:avLst>
              <a:gd name="adj" fmla="val 8530"/>
            </a:avLst>
          </a:prstGeom>
          <a:solidFill>
            <a:srgbClr val="E2AA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1824" y="3149516"/>
            <a:ext cx="4708358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dirty="0">
              <a:solidFill>
                <a:srgbClr val="F9F7FB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927838" y="4475079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4DFB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4DFB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6927838" y="5113980"/>
            <a:ext cx="4037472" cy="440"/>
          </a:xfrm>
          <a:prstGeom prst="line">
            <a:avLst/>
          </a:prstGeom>
          <a:ln w="9525">
            <a:solidFill>
              <a:srgbClr val="F4DFB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6" name="Groupe 85"/>
          <p:cNvGrpSpPr/>
          <p:nvPr/>
        </p:nvGrpSpPr>
        <p:grpSpPr>
          <a:xfrm>
            <a:off x="695612" y="598339"/>
            <a:ext cx="5565812" cy="5565812"/>
            <a:chOff x="145058" y="385747"/>
            <a:chExt cx="6152545" cy="6152545"/>
          </a:xfrm>
        </p:grpSpPr>
        <p:sp>
          <p:nvSpPr>
            <p:cNvPr id="87" name="Arc plein 86"/>
            <p:cNvSpPr/>
            <p:nvPr/>
          </p:nvSpPr>
          <p:spPr>
            <a:xfrm rot="9179828">
              <a:off x="231370" y="512316"/>
              <a:ext cx="6002873" cy="5979695"/>
            </a:xfrm>
            <a:prstGeom prst="blockArc">
              <a:avLst>
                <a:gd name="adj1" fmla="val 14107451"/>
                <a:gd name="adj2" fmla="val 20902704"/>
                <a:gd name="adj3" fmla="val 13074"/>
              </a:avLst>
            </a:prstGeom>
            <a:solidFill>
              <a:srgbClr val="F4DFB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8" name="Arc plein 87"/>
            <p:cNvSpPr/>
            <p:nvPr/>
          </p:nvSpPr>
          <p:spPr>
            <a:xfrm rot="2544454">
              <a:off x="145058" y="558259"/>
              <a:ext cx="6152545" cy="5979695"/>
            </a:xfrm>
            <a:prstGeom prst="blockArc">
              <a:avLst>
                <a:gd name="adj1" fmla="val 12177410"/>
                <a:gd name="adj2" fmla="val 17265268"/>
                <a:gd name="adj3" fmla="val 12344"/>
              </a:avLst>
            </a:prstGeom>
            <a:solidFill>
              <a:srgbClr val="E2AA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B39CC8"/>
                </a:solidFill>
              </a:endParaRPr>
            </a:p>
          </p:txBody>
        </p:sp>
        <p:sp>
          <p:nvSpPr>
            <p:cNvPr id="89" name="Arc plein 88"/>
            <p:cNvSpPr/>
            <p:nvPr/>
          </p:nvSpPr>
          <p:spPr>
            <a:xfrm rot="18786917">
              <a:off x="230721" y="472172"/>
              <a:ext cx="6152545" cy="5979695"/>
            </a:xfrm>
            <a:prstGeom prst="blockArc">
              <a:avLst>
                <a:gd name="adj1" fmla="val 11435960"/>
                <a:gd name="adj2" fmla="val 17265268"/>
                <a:gd name="adj3" fmla="val 12344"/>
              </a:avLst>
            </a:prstGeom>
            <a:solidFill>
              <a:srgbClr val="EBC48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90" name="Ellipse 89"/>
          <p:cNvSpPr/>
          <p:nvPr/>
        </p:nvSpPr>
        <p:spPr>
          <a:xfrm>
            <a:off x="1131789" y="1074660"/>
            <a:ext cx="4693456" cy="46934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DC972A"/>
                </a:solidFill>
              </a:rPr>
              <a:t>P</a:t>
            </a:r>
            <a:r>
              <a:rPr lang="fr-FR" i="1" dirty="0" smtClean="0">
                <a:solidFill>
                  <a:srgbClr val="DC972A"/>
                </a:solidFill>
              </a:rPr>
              <a:t>hoto de Sigmund sur </a:t>
            </a:r>
            <a:r>
              <a:rPr lang="fr-FR" i="1" dirty="0" err="1" smtClean="0">
                <a:solidFill>
                  <a:srgbClr val="DC972A"/>
                </a:solidFill>
              </a:rPr>
              <a:t>Unsplash</a:t>
            </a:r>
            <a:endParaRPr lang="fr-FR" i="1" dirty="0">
              <a:solidFill>
                <a:srgbClr val="DC97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145426" y="0"/>
            <a:ext cx="11987933" cy="7147905"/>
            <a:chOff x="-380281" y="-717288"/>
            <a:chExt cx="11987933" cy="7147905"/>
          </a:xfrm>
        </p:grpSpPr>
        <p:sp>
          <p:nvSpPr>
            <p:cNvPr id="39" name="Bouée 38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4DFBE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40" name="Bouée 39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1" name="Bouée 40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2" name="Bouée 41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BC485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3" name="Bouée 42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4" name="Bouée 43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4DFBE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5" name="Bouée 44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6" name="Bouée 45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C972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7" name="Bouée 46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8" name="Bouée 47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0" name="Ellipse 49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DC972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1" name="Ellipse 50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DC972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2" name="Ellipse 51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DC972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3" name="Ellipse 52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DC972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4" name="Ellipse 53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DC972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40180" y="2345634"/>
            <a:ext cx="3110947" cy="3110947"/>
          </a:xfrm>
          <a:prstGeom prst="roundRect">
            <a:avLst/>
          </a:prstGeom>
          <a:solidFill>
            <a:srgbClr val="EBC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481215" y="2345633"/>
            <a:ext cx="3110947" cy="3110947"/>
          </a:xfrm>
          <a:prstGeom prst="roundRect">
            <a:avLst/>
          </a:prstGeom>
          <a:solidFill>
            <a:srgbClr val="EBC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122250" y="2345632"/>
            <a:ext cx="3110947" cy="3110947"/>
          </a:xfrm>
          <a:prstGeom prst="roundRect">
            <a:avLst/>
          </a:prstGeom>
          <a:solidFill>
            <a:srgbClr val="EBC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942885" y="2249556"/>
            <a:ext cx="3110947" cy="3110947"/>
          </a:xfrm>
          <a:prstGeom prst="roundRect">
            <a:avLst/>
          </a:prstGeom>
          <a:noFill/>
          <a:ln>
            <a:solidFill>
              <a:srgbClr val="DC9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583920" y="2249555"/>
            <a:ext cx="3110947" cy="3110947"/>
          </a:xfrm>
          <a:prstGeom prst="roundRect">
            <a:avLst/>
          </a:prstGeom>
          <a:noFill/>
          <a:ln>
            <a:solidFill>
              <a:srgbClr val="DC9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224955" y="2249554"/>
            <a:ext cx="3110947" cy="3110947"/>
          </a:xfrm>
          <a:prstGeom prst="roundRect">
            <a:avLst/>
          </a:prstGeom>
          <a:noFill/>
          <a:ln>
            <a:solidFill>
              <a:srgbClr val="DC9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43000" y="262393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27428" y="2629693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68462" y="262393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92580" y="120319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DC972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992580" y="1842097"/>
            <a:ext cx="4037472" cy="440"/>
          </a:xfrm>
          <a:prstGeom prst="line">
            <a:avLst/>
          </a:prstGeom>
          <a:ln w="9525">
            <a:solidFill>
              <a:srgbClr val="DC972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92580" y="649198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E2AA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E2AA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62" y="6148555"/>
            <a:ext cx="523934" cy="5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 rot="18477691">
            <a:off x="1799200" y="-663137"/>
            <a:ext cx="12864708" cy="11149900"/>
          </a:xfrm>
          <a:prstGeom prst="roundRect">
            <a:avLst/>
          </a:prstGeom>
          <a:solidFill>
            <a:srgbClr val="EBC485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50419" y="1053548"/>
            <a:ext cx="4731026" cy="4731026"/>
          </a:xfrm>
          <a:prstGeom prst="ellipse">
            <a:avLst/>
          </a:prstGeom>
          <a:noFill/>
          <a:ln>
            <a:solidFill>
              <a:srgbClr val="DC9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&lt;</a:t>
            </a:r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56391" y="854159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F9F7F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39107" y="1147587"/>
            <a:ext cx="4542947" cy="4542947"/>
          </a:xfrm>
          <a:prstGeom prst="ellipse">
            <a:avLst/>
          </a:prstGeom>
          <a:solidFill>
            <a:srgbClr val="FCF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39107" y="1348597"/>
            <a:ext cx="4649728" cy="46497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31834" y="1895938"/>
            <a:ext cx="5297557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231834" y="1606661"/>
            <a:ext cx="1620079" cy="440"/>
          </a:xfrm>
          <a:prstGeom prst="line">
            <a:avLst/>
          </a:prstGeom>
          <a:ln w="19050">
            <a:solidFill>
              <a:srgbClr val="DC972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02704" y="6481738"/>
            <a:ext cx="4114800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DC972A"/>
                </a:solidFill>
              </a:rPr>
              <a:t>Photo de </a:t>
            </a:r>
            <a:r>
              <a:rPr lang="fr-FR" dirty="0" err="1" smtClean="0">
                <a:solidFill>
                  <a:srgbClr val="DC972A"/>
                </a:solidFill>
              </a:rPr>
              <a:t>Towfiqu</a:t>
            </a:r>
            <a:r>
              <a:rPr lang="fr-FR" dirty="0" smtClean="0">
                <a:solidFill>
                  <a:srgbClr val="DC972A"/>
                </a:solidFill>
              </a:rPr>
              <a:t> </a:t>
            </a:r>
            <a:r>
              <a:rPr lang="fr-FR" dirty="0" err="1" smtClean="0">
                <a:solidFill>
                  <a:srgbClr val="DC972A"/>
                </a:solidFill>
              </a:rPr>
              <a:t>barbhuiya</a:t>
            </a:r>
            <a:r>
              <a:rPr lang="fr-FR" dirty="0" smtClean="0">
                <a:solidFill>
                  <a:srgbClr val="DC972A"/>
                </a:solidFill>
              </a:rPr>
              <a:t> sur </a:t>
            </a:r>
            <a:r>
              <a:rPr lang="fr-FR" dirty="0" err="1" smtClean="0">
                <a:solidFill>
                  <a:srgbClr val="DC972A"/>
                </a:solidFill>
              </a:rPr>
              <a:t>Unsplash</a:t>
            </a:r>
            <a:endParaRPr lang="fr-FR" dirty="0">
              <a:solidFill>
                <a:srgbClr val="DC972A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62" y="6148555"/>
            <a:ext cx="523934" cy="5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/>
          <p:cNvGrpSpPr/>
          <p:nvPr/>
        </p:nvGrpSpPr>
        <p:grpSpPr>
          <a:xfrm>
            <a:off x="145426" y="0"/>
            <a:ext cx="11987933" cy="7147905"/>
            <a:chOff x="-380281" y="-717288"/>
            <a:chExt cx="11987933" cy="7147905"/>
          </a:xfrm>
        </p:grpSpPr>
        <p:sp>
          <p:nvSpPr>
            <p:cNvPr id="32" name="Bouée 31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4DFBE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33" name="Bouée 32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4" name="Bouée 33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5" name="Bouée 34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BC485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6" name="Bouée 35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7" name="Bouée 36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4DFBE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8" name="Bouée 37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9" name="Bouée 38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C972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0" name="Bouée 39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1" name="Bouée 40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DC972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DC972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5" name="Ellipse 44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DC972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6" name="Ellipse 45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DC972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7" name="Ellipse 46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DC972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7" name="Rectangle à coins arrondis 26"/>
          <p:cNvSpPr/>
          <p:nvPr/>
        </p:nvSpPr>
        <p:spPr>
          <a:xfrm rot="18477691">
            <a:off x="1841563" y="-673076"/>
            <a:ext cx="12864708" cy="11149900"/>
          </a:xfrm>
          <a:prstGeom prst="roundRect">
            <a:avLst/>
          </a:prstGeom>
          <a:solidFill>
            <a:srgbClr val="F4DFBE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QQQQ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6967136" y="1317717"/>
            <a:ext cx="4185764" cy="4193928"/>
          </a:xfrm>
          <a:prstGeom prst="roundRect">
            <a:avLst/>
          </a:prstGeom>
          <a:solidFill>
            <a:srgbClr val="E2A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6117" y="2266718"/>
            <a:ext cx="4851413" cy="38294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 smtClean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r-FR" sz="1600" dirty="0">
              <a:solidFill>
                <a:srgbClr val="DC972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fr-FR" sz="1600" dirty="0">
              <a:solidFill>
                <a:srgbClr val="DC972A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851998" y="1444041"/>
            <a:ext cx="4184694" cy="4184694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92580" y="120319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DC972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992580" y="1842097"/>
            <a:ext cx="4037472" cy="440"/>
          </a:xfrm>
          <a:prstGeom prst="line">
            <a:avLst/>
          </a:prstGeom>
          <a:ln w="9525">
            <a:solidFill>
              <a:srgbClr val="DC972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992580" y="649198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E2AA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E2AA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948337" y="1222037"/>
            <a:ext cx="4350042" cy="4324700"/>
          </a:xfrm>
          <a:prstGeom prst="roundRect">
            <a:avLst/>
          </a:prstGeom>
          <a:noFill/>
          <a:ln>
            <a:solidFill>
              <a:srgbClr val="DC9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62" y="6148555"/>
            <a:ext cx="523934" cy="523934"/>
          </a:xfrm>
          <a:prstGeom prst="rect">
            <a:avLst/>
          </a:prstGeom>
        </p:spPr>
      </p:pic>
      <p:sp>
        <p:nvSpPr>
          <p:cNvPr id="4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02704" y="6481738"/>
            <a:ext cx="4114800" cy="36512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DC972A"/>
                </a:solidFill>
              </a:rPr>
              <a:t>Photo de </a:t>
            </a:r>
            <a:r>
              <a:rPr lang="fr-FR" dirty="0" err="1" smtClean="0">
                <a:solidFill>
                  <a:srgbClr val="DC972A"/>
                </a:solidFill>
              </a:rPr>
              <a:t>Towfiqu</a:t>
            </a:r>
            <a:r>
              <a:rPr lang="fr-FR" dirty="0" smtClean="0">
                <a:solidFill>
                  <a:srgbClr val="DC972A"/>
                </a:solidFill>
              </a:rPr>
              <a:t> </a:t>
            </a:r>
            <a:r>
              <a:rPr lang="fr-FR" dirty="0" err="1" smtClean="0">
                <a:solidFill>
                  <a:srgbClr val="DC972A"/>
                </a:solidFill>
              </a:rPr>
              <a:t>barbhuiya</a:t>
            </a:r>
            <a:r>
              <a:rPr lang="fr-FR" dirty="0" smtClean="0">
                <a:solidFill>
                  <a:srgbClr val="DC972A"/>
                </a:solidFill>
              </a:rPr>
              <a:t> sur </a:t>
            </a:r>
            <a:r>
              <a:rPr lang="fr-FR" dirty="0" err="1" smtClean="0">
                <a:solidFill>
                  <a:srgbClr val="DC972A"/>
                </a:solidFill>
              </a:rPr>
              <a:t>Unsplash</a:t>
            </a:r>
            <a:endParaRPr lang="fr-FR" dirty="0">
              <a:solidFill>
                <a:srgbClr val="DC97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9F7F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4720071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CF5E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44138" y="2133599"/>
            <a:ext cx="4809661" cy="40433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CF5E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4DFB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grpSp>
        <p:nvGrpSpPr>
          <p:cNvPr id="47" name="Groupe 46"/>
          <p:cNvGrpSpPr/>
          <p:nvPr/>
        </p:nvGrpSpPr>
        <p:grpSpPr>
          <a:xfrm>
            <a:off x="241521" y="-761478"/>
            <a:ext cx="11987933" cy="7147905"/>
            <a:chOff x="-380281" y="-717288"/>
            <a:chExt cx="11987933" cy="7147905"/>
          </a:xfrm>
        </p:grpSpPr>
        <p:sp>
          <p:nvSpPr>
            <p:cNvPr id="65" name="Bouée 64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4DFBE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66" name="Bouée 65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7" name="Bouée 66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8" name="Bouée 67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BC485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9" name="Bouée 68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0" name="Bouée 69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4DFBE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1" name="Bouée 70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C972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DC972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DC972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8" name="Ellipse 77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DC972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9" name="Ellipse 78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DC972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DC972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81" name="Imag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62" y="6148555"/>
            <a:ext cx="523934" cy="5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C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DC972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DC972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4720071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CF5E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44138" y="2133599"/>
            <a:ext cx="4809661" cy="40433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CF5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CF5E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4DFB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grpSp>
        <p:nvGrpSpPr>
          <p:cNvPr id="47" name="Groupe 46"/>
          <p:cNvGrpSpPr/>
          <p:nvPr/>
        </p:nvGrpSpPr>
        <p:grpSpPr>
          <a:xfrm>
            <a:off x="241521" y="-761478"/>
            <a:ext cx="11987933" cy="7147905"/>
            <a:chOff x="-380281" y="-717288"/>
            <a:chExt cx="11987933" cy="7147905"/>
          </a:xfrm>
        </p:grpSpPr>
        <p:sp>
          <p:nvSpPr>
            <p:cNvPr id="65" name="Bouée 64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4DFBE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66" name="Bouée 65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7" name="Bouée 66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8" name="Bouée 67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BC485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9" name="Bouée 68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0" name="Bouée 69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4DFBE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1" name="Bouée 70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C972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DC972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DC972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8" name="Ellipse 77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DC972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79" name="Ellipse 78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DC972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DC972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81" name="Imag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62" y="6148555"/>
            <a:ext cx="523934" cy="5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E2A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9F7F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9F7FB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4F8E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Imag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  <p:grpSp>
        <p:nvGrpSpPr>
          <p:cNvPr id="50" name="Groupe 49"/>
          <p:cNvGrpSpPr/>
          <p:nvPr/>
        </p:nvGrpSpPr>
        <p:grpSpPr>
          <a:xfrm>
            <a:off x="204067" y="-475137"/>
            <a:ext cx="11987933" cy="7147905"/>
            <a:chOff x="-380281" y="-717288"/>
            <a:chExt cx="11987933" cy="7147905"/>
          </a:xfrm>
        </p:grpSpPr>
        <p:sp>
          <p:nvSpPr>
            <p:cNvPr id="51" name="Bouée 50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F4DFBE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BC485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F4DFBE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Bouée 57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DC972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9" name="Bouée 58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0" name="Bouée 59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AA5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DC972A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DC972A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4" name="Ellipse 63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DC972A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Ellipse 64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DC972A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DC972A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67" name="Imag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62" y="6148555"/>
            <a:ext cx="523934" cy="5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786</Words>
  <Application>Microsoft Office PowerPoint</Application>
  <PresentationFormat>Grand écran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  <vt:lpstr>TITRE</vt:lpstr>
      <vt:lpstr>Présentation PowerPoint</vt:lpstr>
      <vt:lpstr>Présentation PowerPoint</vt:lpstr>
      <vt:lpstr>Présentation PowerPoint</vt:lpstr>
      <vt:lpstr>TITRE</vt:lpstr>
      <vt:lpstr>TITRE</vt:lpstr>
      <vt:lpstr>TITRE</vt:lpstr>
      <vt:lpstr>TITRE</vt:lpstr>
      <vt:lpstr>TITRE</vt:lpstr>
    </vt:vector>
  </TitlesOfParts>
  <Company>Universite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 Jeanjacques</dc:creator>
  <cp:lastModifiedBy>Emma</cp:lastModifiedBy>
  <cp:revision>39</cp:revision>
  <dcterms:created xsi:type="dcterms:W3CDTF">2023-05-25T13:11:02Z</dcterms:created>
  <dcterms:modified xsi:type="dcterms:W3CDTF">2023-06-12T07:41:10Z</dcterms:modified>
</cp:coreProperties>
</file>