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1" r:id="rId5"/>
    <p:sldId id="260" r:id="rId6"/>
    <p:sldId id="264" r:id="rId7"/>
    <p:sldId id="263" r:id="rId8"/>
    <p:sldId id="271" r:id="rId9"/>
    <p:sldId id="267" r:id="rId10"/>
    <p:sldId id="272" r:id="rId11"/>
    <p:sldId id="27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7E9"/>
    <a:srgbClr val="C20E1A"/>
    <a:srgbClr val="FAC2C6"/>
    <a:srgbClr val="F02C3A"/>
    <a:srgbClr val="F35B66"/>
    <a:srgbClr val="F14955"/>
    <a:srgbClr val="FEF8F9"/>
    <a:srgbClr val="F46C76"/>
    <a:srgbClr val="748725"/>
    <a:srgbClr val="D1E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0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7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2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8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9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4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4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5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2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 rot="18666865">
            <a:off x="-3366806" y="-307345"/>
            <a:ext cx="9487507" cy="4747914"/>
          </a:xfrm>
          <a:prstGeom prst="roundRect">
            <a:avLst/>
          </a:prstGeom>
          <a:solidFill>
            <a:srgbClr val="FBFD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BFDFF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 rot="18666865">
            <a:off x="-3455174" y="-352037"/>
            <a:ext cx="9487507" cy="4747914"/>
          </a:xfrm>
          <a:prstGeom prst="roundRect">
            <a:avLst/>
          </a:prstGeom>
          <a:solidFill>
            <a:srgbClr val="C20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45058" y="385747"/>
            <a:ext cx="6152545" cy="6152545"/>
            <a:chOff x="145058" y="385747"/>
            <a:chExt cx="6152545" cy="6152545"/>
          </a:xfrm>
        </p:grpSpPr>
        <p:sp>
          <p:nvSpPr>
            <p:cNvPr id="27" name="Arc plein 26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rgbClr val="FAC2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Arc plein 22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F02C3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Arc plein 21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F46C7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700012" y="2230340"/>
            <a:ext cx="4543124" cy="2090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 de la présentation</a:t>
            </a:r>
            <a:endParaRPr lang="fr-FR" dirty="0">
              <a:solidFill>
                <a:srgbClr val="F02C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9823" y="4737797"/>
            <a:ext cx="5143500" cy="503167"/>
          </a:xfrm>
        </p:spPr>
        <p:txBody>
          <a:bodyPr rtlCol="0">
            <a:noAutofit/>
          </a:bodyPr>
          <a:lstStyle/>
          <a:p>
            <a:pPr rtl="0"/>
            <a:r>
              <a:rPr lang="fr-FR" sz="3200" dirty="0">
                <a:solidFill>
                  <a:srgbClr val="C20E1A"/>
                </a:solidFill>
              </a:rPr>
              <a:t>Le sous-titre vient ici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952837" y="4529252"/>
            <a:ext cx="4037472" cy="440"/>
          </a:xfrm>
          <a:prstGeom prst="line">
            <a:avLst/>
          </a:prstGeom>
          <a:ln w="19050">
            <a:solidFill>
              <a:srgbClr val="C20E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llipse 11"/>
          <p:cNvSpPr>
            <a:spLocks noChangeAspect="1"/>
          </p:cNvSpPr>
          <p:nvPr/>
        </p:nvSpPr>
        <p:spPr>
          <a:xfrm>
            <a:off x="663803" y="992228"/>
            <a:ext cx="5148000" cy="5019869"/>
          </a:xfrm>
          <a:prstGeom prst="ellipse">
            <a:avLst/>
          </a:prstGeom>
          <a:blipFill>
            <a:blip r:embed="rId2"/>
            <a:srcRect/>
            <a:stretch>
              <a:fillRect l="-10884" r="-206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78" y="881916"/>
            <a:ext cx="1582988" cy="1582988"/>
          </a:xfrm>
          <a:prstGeom prst="rect">
            <a:avLst/>
          </a:prstGeom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C20E1A"/>
                </a:solidFill>
              </a:rPr>
              <a:t>P</a:t>
            </a:r>
            <a:r>
              <a:rPr lang="fr-FR" i="1" dirty="0" smtClean="0">
                <a:solidFill>
                  <a:srgbClr val="C20E1A"/>
                </a:solidFill>
              </a:rPr>
              <a:t>hoto de Adobe Stock</a:t>
            </a:r>
            <a:endParaRPr lang="fr-FR" i="1" dirty="0">
              <a:solidFill>
                <a:srgbClr val="C20E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F3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AC2C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AC2C6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AC2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204067" y="-492751"/>
            <a:ext cx="11987933" cy="7147905"/>
            <a:chOff x="-380281" y="-717288"/>
            <a:chExt cx="11987933" cy="7147905"/>
          </a:xfrm>
        </p:grpSpPr>
        <p:sp>
          <p:nvSpPr>
            <p:cNvPr id="69" name="Bouée 6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AC2C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0" name="Bouée 69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DE7E9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AC2C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F02C3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C20E1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C20E1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20E1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C20E1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C20E1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6148432"/>
            <a:ext cx="506722" cy="5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07963" y="-574726"/>
            <a:ext cx="6654570" cy="7990115"/>
          </a:xfrm>
          <a:prstGeom prst="roundRect">
            <a:avLst/>
          </a:prstGeom>
          <a:solidFill>
            <a:srgbClr val="FA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02C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C20E1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C20E1A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02C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02C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204067" y="-492751"/>
            <a:ext cx="11987933" cy="7147905"/>
            <a:chOff x="-380281" y="-717288"/>
            <a:chExt cx="11987933" cy="7147905"/>
          </a:xfrm>
        </p:grpSpPr>
        <p:sp>
          <p:nvSpPr>
            <p:cNvPr id="69" name="Bouée 6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AC2C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0" name="Bouée 69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DE7E9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AC2C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F02C3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C20E1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C20E1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20E1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C20E1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C20E1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6148432"/>
            <a:ext cx="506722" cy="5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-380281" y="-717288"/>
            <a:ext cx="11987933" cy="7147905"/>
            <a:chOff x="-380281" y="-717288"/>
            <a:chExt cx="11987933" cy="7147905"/>
          </a:xfrm>
        </p:grpSpPr>
        <p:sp>
          <p:nvSpPr>
            <p:cNvPr id="15" name="Bouée 14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AC2C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16" name="Bouée 15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DE7E9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4" name="Bouée 13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8" name="Bouée 17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9" name="Bouée 18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0" name="Bouée 19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AC2C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1" name="Bouée 20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2" name="Bouée 21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3" name="Bouée 22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4" name="Bouée 23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F02C3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C20E1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C20E1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20E1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C20E1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C20E1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11" name="Rectangle à coins arrondis 10"/>
          <p:cNvSpPr/>
          <p:nvPr/>
        </p:nvSpPr>
        <p:spPr>
          <a:xfrm rot="18666865">
            <a:off x="7253499" y="3138147"/>
            <a:ext cx="9487507" cy="4747914"/>
          </a:xfrm>
          <a:prstGeom prst="roundRect">
            <a:avLst/>
          </a:prstGeom>
          <a:solidFill>
            <a:srgbClr val="FDE7E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6509826" y="162261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C20E1A"/>
          </a:solidFill>
          <a:ln>
            <a:solidFill>
              <a:srgbClr val="CD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509826" y="262026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F02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509826" y="361792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F3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9826" y="461557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FA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ée 3"/>
          <p:cNvSpPr/>
          <p:nvPr/>
        </p:nvSpPr>
        <p:spPr>
          <a:xfrm>
            <a:off x="-646042" y="4627803"/>
            <a:ext cx="1749287" cy="1749287"/>
          </a:xfrm>
          <a:prstGeom prst="donut">
            <a:avLst>
              <a:gd name="adj" fmla="val 15673"/>
            </a:avLst>
          </a:prstGeom>
          <a:solidFill>
            <a:srgbClr val="F02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-463825" y="-583096"/>
            <a:ext cx="1749287" cy="1749287"/>
          </a:xfrm>
          <a:prstGeom prst="donut">
            <a:avLst>
              <a:gd name="adj" fmla="val 15673"/>
            </a:avLst>
          </a:prstGeom>
          <a:solidFill>
            <a:srgbClr val="C20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3169344" y="6166618"/>
            <a:ext cx="1749287" cy="1749287"/>
          </a:xfrm>
          <a:prstGeom prst="donut">
            <a:avLst>
              <a:gd name="adj" fmla="val 15673"/>
            </a:avLst>
          </a:prstGeom>
          <a:solidFill>
            <a:srgbClr val="F3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592599" y="2528043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3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592599" y="1529160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AC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6592599" y="3519818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1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6592599" y="4519455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2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00488" y="2496807"/>
            <a:ext cx="5202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F149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SOMMAIRE</a:t>
            </a:r>
            <a:endParaRPr lang="fr-FR" sz="5400" b="1" dirty="0">
              <a:solidFill>
                <a:srgbClr val="F149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1163804" y="3604803"/>
            <a:ext cx="4037472" cy="440"/>
          </a:xfrm>
          <a:prstGeom prst="line">
            <a:avLst/>
          </a:prstGeom>
          <a:ln w="19050">
            <a:solidFill>
              <a:srgbClr val="C20E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7016721" y="1731943"/>
            <a:ext cx="494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  <a:endParaRPr lang="fr-FR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012922" y="2712750"/>
            <a:ext cx="56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037880" y="3729848"/>
            <a:ext cx="62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037880" y="4711882"/>
            <a:ext cx="596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6148432"/>
            <a:ext cx="506722" cy="5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-311126" y="-558696"/>
            <a:ext cx="11987933" cy="7147905"/>
            <a:chOff x="-380281" y="-717288"/>
            <a:chExt cx="11987933" cy="7147905"/>
          </a:xfrm>
        </p:grpSpPr>
        <p:sp>
          <p:nvSpPr>
            <p:cNvPr id="31" name="Bouée 30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AC2C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32" name="Bouée 31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DE7E9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3" name="Bouée 32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4" name="Bouée 33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5" name="Bouée 34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6" name="Bouée 35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AC2C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7" name="Bouée 36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8" name="Bouée 37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Bouée 38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F02C3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C20E1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C20E1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6" name="Ellipse 45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20E1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C20E1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8" name="Ellipse 47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C20E1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49" name="Bouée 48"/>
          <p:cNvSpPr/>
          <p:nvPr/>
        </p:nvSpPr>
        <p:spPr>
          <a:xfrm>
            <a:off x="-576887" y="4786395"/>
            <a:ext cx="1749287" cy="1749287"/>
          </a:xfrm>
          <a:prstGeom prst="donut">
            <a:avLst>
              <a:gd name="adj" fmla="val 15673"/>
            </a:avLst>
          </a:prstGeom>
          <a:solidFill>
            <a:srgbClr val="F02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0" name="Bouée 49"/>
          <p:cNvSpPr/>
          <p:nvPr/>
        </p:nvSpPr>
        <p:spPr>
          <a:xfrm>
            <a:off x="-394670" y="-424504"/>
            <a:ext cx="1749287" cy="1749287"/>
          </a:xfrm>
          <a:prstGeom prst="donut">
            <a:avLst>
              <a:gd name="adj" fmla="val 15673"/>
            </a:avLst>
          </a:prstGeom>
          <a:solidFill>
            <a:srgbClr val="C20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Bouée 50"/>
          <p:cNvSpPr/>
          <p:nvPr/>
        </p:nvSpPr>
        <p:spPr>
          <a:xfrm>
            <a:off x="3238499" y="6325210"/>
            <a:ext cx="1749287" cy="1749287"/>
          </a:xfrm>
          <a:prstGeom prst="donut">
            <a:avLst>
              <a:gd name="adj" fmla="val 15673"/>
            </a:avLst>
          </a:prstGeom>
          <a:solidFill>
            <a:srgbClr val="F3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 rot="18477691">
            <a:off x="4940048" y="678687"/>
            <a:ext cx="10928243" cy="9606854"/>
          </a:xfrm>
          <a:prstGeom prst="roundRect">
            <a:avLst>
              <a:gd name="adj" fmla="val 8530"/>
            </a:avLst>
          </a:prstGeom>
          <a:solidFill>
            <a:srgbClr val="F35B6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1824" y="3149516"/>
            <a:ext cx="4708358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dirty="0">
              <a:solidFill>
                <a:srgbClr val="FBFDFF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927838" y="4475079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AC2C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6927838" y="5113980"/>
            <a:ext cx="4037472" cy="440"/>
          </a:xfrm>
          <a:prstGeom prst="line">
            <a:avLst/>
          </a:prstGeom>
          <a:ln w="9525">
            <a:solidFill>
              <a:srgbClr val="FAC2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e 80"/>
          <p:cNvGrpSpPr/>
          <p:nvPr/>
        </p:nvGrpSpPr>
        <p:grpSpPr>
          <a:xfrm>
            <a:off x="722484" y="615775"/>
            <a:ext cx="5482452" cy="5482450"/>
            <a:chOff x="145058" y="385747"/>
            <a:chExt cx="6152545" cy="6152545"/>
          </a:xfrm>
        </p:grpSpPr>
        <p:sp>
          <p:nvSpPr>
            <p:cNvPr id="82" name="Arc plein 81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rgbClr val="FAC2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3" name="Arc plein 82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F02C3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4" name="Arc plein 83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F46C7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612978"/>
                </a:solidFill>
              </a:rPr>
              <a:t>P</a:t>
            </a:r>
            <a:r>
              <a:rPr lang="fr-FR" i="1" dirty="0" smtClean="0">
                <a:solidFill>
                  <a:srgbClr val="612978"/>
                </a:solidFill>
              </a:rPr>
              <a:t>hoto de Adobe Stock</a:t>
            </a:r>
            <a:endParaRPr lang="fr-FR" i="1" dirty="0">
              <a:solidFill>
                <a:srgbClr val="612978"/>
              </a:solidFill>
            </a:endParaRPr>
          </a:p>
        </p:txBody>
      </p:sp>
      <p:sp>
        <p:nvSpPr>
          <p:cNvPr id="53" name="Ellipse 52"/>
          <p:cNvSpPr>
            <a:spLocks noChangeAspect="1"/>
          </p:cNvSpPr>
          <p:nvPr/>
        </p:nvSpPr>
        <p:spPr>
          <a:xfrm>
            <a:off x="1097563" y="1075420"/>
            <a:ext cx="4753003" cy="4634703"/>
          </a:xfrm>
          <a:prstGeom prst="ellipse">
            <a:avLst/>
          </a:prstGeom>
          <a:blipFill>
            <a:blip r:embed="rId2"/>
            <a:srcRect/>
            <a:stretch>
              <a:fillRect l="-10593" r="-21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2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e 69"/>
          <p:cNvGrpSpPr/>
          <p:nvPr/>
        </p:nvGrpSpPr>
        <p:grpSpPr>
          <a:xfrm>
            <a:off x="145426" y="17600"/>
            <a:ext cx="11987933" cy="7147905"/>
            <a:chOff x="-380281" y="-717288"/>
            <a:chExt cx="11987933" cy="7147905"/>
          </a:xfrm>
        </p:grpSpPr>
        <p:sp>
          <p:nvSpPr>
            <p:cNvPr id="71" name="Bouée 70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AC2C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DE7E9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AC2C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Bouée 78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80" name="Bouée 79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F02C3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C20E1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C20E1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20E1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C20E1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C20E1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40180" y="2345634"/>
            <a:ext cx="3110947" cy="3110947"/>
          </a:xfrm>
          <a:prstGeom prst="roundRect">
            <a:avLst/>
          </a:prstGeom>
          <a:solidFill>
            <a:srgbClr val="FA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481215" y="2345633"/>
            <a:ext cx="3110947" cy="3110947"/>
          </a:xfrm>
          <a:prstGeom prst="roundRect">
            <a:avLst/>
          </a:prstGeom>
          <a:solidFill>
            <a:srgbClr val="FA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122250" y="2345632"/>
            <a:ext cx="3110947" cy="3110947"/>
          </a:xfrm>
          <a:prstGeom prst="roundRect">
            <a:avLst/>
          </a:prstGeom>
          <a:solidFill>
            <a:srgbClr val="FA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942885" y="2249556"/>
            <a:ext cx="3110947" cy="3110947"/>
          </a:xfrm>
          <a:prstGeom prst="roundRect">
            <a:avLst/>
          </a:prstGeom>
          <a:noFill/>
          <a:ln>
            <a:solidFill>
              <a:srgbClr val="C2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583920" y="2249555"/>
            <a:ext cx="3110947" cy="3110947"/>
          </a:xfrm>
          <a:prstGeom prst="roundRect">
            <a:avLst/>
          </a:prstGeom>
          <a:noFill/>
          <a:ln>
            <a:solidFill>
              <a:srgbClr val="C2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224955" y="2249554"/>
            <a:ext cx="3110947" cy="3110947"/>
          </a:xfrm>
          <a:prstGeom prst="roundRect">
            <a:avLst/>
          </a:prstGeom>
          <a:noFill/>
          <a:ln>
            <a:solidFill>
              <a:srgbClr val="C2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43000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27428" y="2629693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68462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C20E1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C20E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F149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F149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6148432"/>
            <a:ext cx="506722" cy="5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 rot="18477691">
            <a:off x="1841563" y="-673076"/>
            <a:ext cx="12864708" cy="11149900"/>
          </a:xfrm>
          <a:prstGeom prst="roundRect">
            <a:avLst/>
          </a:prstGeom>
          <a:solidFill>
            <a:srgbClr val="F02C3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50419" y="1053548"/>
            <a:ext cx="4731026" cy="4731026"/>
          </a:xfrm>
          <a:prstGeom prst="ellipse">
            <a:avLst/>
          </a:prstGeom>
          <a:noFill/>
          <a:ln>
            <a:solidFill>
              <a:srgbClr val="C2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56391" y="854159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39107" y="1147587"/>
            <a:ext cx="4542947" cy="4542947"/>
          </a:xfrm>
          <a:prstGeom prst="ellipse">
            <a:avLst/>
          </a:prstGeom>
          <a:solidFill>
            <a:srgbClr val="FA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39107" y="1348597"/>
            <a:ext cx="4649728" cy="46497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31834" y="1895938"/>
            <a:ext cx="5297557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231834" y="1606661"/>
            <a:ext cx="1620079" cy="440"/>
          </a:xfrm>
          <a:prstGeom prst="line">
            <a:avLst/>
          </a:prstGeom>
          <a:ln w="19050">
            <a:solidFill>
              <a:srgbClr val="C20E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6148432"/>
            <a:ext cx="506722" cy="5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145426" y="17600"/>
            <a:ext cx="11987933" cy="7147905"/>
            <a:chOff x="-380281" y="-717288"/>
            <a:chExt cx="11987933" cy="7147905"/>
          </a:xfrm>
        </p:grpSpPr>
        <p:sp>
          <p:nvSpPr>
            <p:cNvPr id="50" name="Bouée 49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AC2C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DE7E9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AC2C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9" name="Bouée 58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F02C3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C20E1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C20E1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20E1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C20E1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C20E1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7" name="Rectangle à coins arrondis 26"/>
          <p:cNvSpPr/>
          <p:nvPr/>
        </p:nvSpPr>
        <p:spPr>
          <a:xfrm rot="18477691">
            <a:off x="1841563" y="-673076"/>
            <a:ext cx="12864708" cy="11149900"/>
          </a:xfrm>
          <a:prstGeom prst="roundRect">
            <a:avLst/>
          </a:prstGeom>
          <a:solidFill>
            <a:srgbClr val="FAC2C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QQQQ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7000118" y="1331747"/>
            <a:ext cx="4185764" cy="4193928"/>
          </a:xfrm>
          <a:prstGeom prst="roundRect">
            <a:avLst/>
          </a:prstGeom>
          <a:solidFill>
            <a:srgbClr val="F02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117" y="2266718"/>
            <a:ext cx="4851413" cy="38294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851998" y="1444041"/>
            <a:ext cx="4184694" cy="418469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C20E1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C20E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F02C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7047230" y="1203196"/>
            <a:ext cx="4280129" cy="4263208"/>
          </a:xfrm>
          <a:prstGeom prst="roundRect">
            <a:avLst/>
          </a:prstGeom>
          <a:noFill/>
          <a:ln>
            <a:solidFill>
              <a:srgbClr val="C2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6148432"/>
            <a:ext cx="506722" cy="506722"/>
          </a:xfrm>
          <a:prstGeom prst="rect">
            <a:avLst/>
          </a:prstGeom>
        </p:spPr>
      </p:pic>
      <p:sp>
        <p:nvSpPr>
          <p:cNvPr id="31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C20E1A"/>
                </a:solidFill>
              </a:rPr>
              <a:t>P</a:t>
            </a:r>
            <a:r>
              <a:rPr lang="fr-FR" i="1" dirty="0" smtClean="0">
                <a:solidFill>
                  <a:srgbClr val="C20E1A"/>
                </a:solidFill>
              </a:rPr>
              <a:t>hoto de Adobe Stock</a:t>
            </a:r>
            <a:endParaRPr lang="fr-FR" i="1" dirty="0">
              <a:solidFill>
                <a:srgbClr val="C20E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204067" y="-777846"/>
            <a:ext cx="11987933" cy="7147905"/>
            <a:chOff x="-380281" y="-717288"/>
            <a:chExt cx="11987933" cy="7147905"/>
          </a:xfrm>
        </p:grpSpPr>
        <p:sp>
          <p:nvSpPr>
            <p:cNvPr id="48" name="Bouée 4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AC2C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49" name="Bouée 4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DE7E9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0" name="Bouée 49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AC2C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F02C3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C20E1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C20E1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20E1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C20E1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C20E1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AC2C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DE7E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DE7E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AC2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6148432"/>
            <a:ext cx="506722" cy="5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204067" y="-777846"/>
            <a:ext cx="11987933" cy="7147905"/>
            <a:chOff x="-380281" y="-717288"/>
            <a:chExt cx="11987933" cy="7147905"/>
          </a:xfrm>
        </p:grpSpPr>
        <p:sp>
          <p:nvSpPr>
            <p:cNvPr id="48" name="Bouée 4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AC2C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49" name="Bouée 4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DE7E9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0" name="Bouée 49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AC2C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F02C3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C20E1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C20E1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20E1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C20E1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C20E1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02C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C20E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C20E1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02C3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02C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02C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6154871"/>
            <a:ext cx="506722" cy="5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F02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AC2C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AC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AC2C6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AC2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204067" y="-492751"/>
            <a:ext cx="11987933" cy="7147905"/>
            <a:chOff x="-380281" y="-717288"/>
            <a:chExt cx="11987933" cy="7147905"/>
          </a:xfrm>
        </p:grpSpPr>
        <p:sp>
          <p:nvSpPr>
            <p:cNvPr id="69" name="Bouée 6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AC2C6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0" name="Bouée 69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DE7E9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35B6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AC2C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02C3A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F02C3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C20E1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C20E1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C20E1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C20E1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C20E1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6148432"/>
            <a:ext cx="506722" cy="5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775</Words>
  <Application>Microsoft Office PowerPoint</Application>
  <PresentationFormat>Grand écran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TITRE</vt:lpstr>
      <vt:lpstr>Présentation PowerPoint</vt:lpstr>
      <vt:lpstr>Présentation PowerPoint</vt:lpstr>
      <vt:lpstr>Présentation PowerPoint</vt:lpstr>
      <vt:lpstr>TITRE</vt:lpstr>
      <vt:lpstr>TITRE</vt:lpstr>
      <vt:lpstr>TITRE</vt:lpstr>
      <vt:lpstr>TITRE</vt:lpstr>
      <vt:lpstr>TITRE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Jeanjacques</dc:creator>
  <cp:lastModifiedBy>Melanie</cp:lastModifiedBy>
  <cp:revision>35</cp:revision>
  <dcterms:created xsi:type="dcterms:W3CDTF">2023-05-25T13:11:02Z</dcterms:created>
  <dcterms:modified xsi:type="dcterms:W3CDTF">2023-07-03T05:55:28Z</dcterms:modified>
</cp:coreProperties>
</file>