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60" r:id="rId6"/>
    <p:sldId id="264" r:id="rId7"/>
    <p:sldId id="263" r:id="rId8"/>
    <p:sldId id="270" r:id="rId9"/>
    <p:sldId id="267" r:id="rId10"/>
    <p:sldId id="271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36D"/>
    <a:srgbClr val="B0D2BE"/>
    <a:srgbClr val="74B08C"/>
    <a:srgbClr val="D7E9DE"/>
    <a:srgbClr val="ECF4EF"/>
    <a:srgbClr val="CCE2D5"/>
    <a:srgbClr val="CDEBFF"/>
    <a:srgbClr val="005C9A"/>
    <a:srgbClr val="5DBDFF"/>
    <a:srgbClr val="003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8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 rot="18666865">
            <a:off x="-3366806" y="-307345"/>
            <a:ext cx="9487507" cy="4747914"/>
          </a:xfrm>
          <a:prstGeom prst="roundRect">
            <a:avLst/>
          </a:prstGeom>
          <a:solidFill>
            <a:srgbClr val="FBFD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BFDFF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 rot="18666865">
            <a:off x="-3455174" y="-352037"/>
            <a:ext cx="9487507" cy="4747914"/>
          </a:xfrm>
          <a:prstGeom prst="roundRect">
            <a:avLst/>
          </a:prstGeom>
          <a:solidFill>
            <a:srgbClr val="5393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45058" y="385747"/>
            <a:ext cx="6152545" cy="6152545"/>
            <a:chOff x="145058" y="385747"/>
            <a:chExt cx="6152545" cy="6152545"/>
          </a:xfrm>
        </p:grpSpPr>
        <p:sp>
          <p:nvSpPr>
            <p:cNvPr id="27" name="Arc plein 2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chemeClr val="bg1"/>
            </a:solidFill>
            <a:ln>
              <a:solidFill>
                <a:srgbClr val="74B08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Arc plein 22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B0D2B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Arc plein 21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D7E9D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700012" y="2230340"/>
            <a:ext cx="4543124" cy="2090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B0D2B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 de la présentation</a:t>
            </a:r>
            <a:endParaRPr lang="fr-FR" dirty="0">
              <a:solidFill>
                <a:srgbClr val="B0D2B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823" y="4737797"/>
            <a:ext cx="5143500" cy="503167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>
                <a:solidFill>
                  <a:srgbClr val="53936D"/>
                </a:solidFill>
              </a:rPr>
              <a:t>Le sous-titre vient ici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52837" y="4529252"/>
            <a:ext cx="4037472" cy="440"/>
          </a:xfrm>
          <a:prstGeom prst="line">
            <a:avLst/>
          </a:prstGeom>
          <a:ln w="19050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/>
          <p:cNvSpPr>
            <a:spLocks noChangeAspect="1"/>
          </p:cNvSpPr>
          <p:nvPr/>
        </p:nvSpPr>
        <p:spPr>
          <a:xfrm>
            <a:off x="580595" y="1001811"/>
            <a:ext cx="5281467" cy="501986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79" y="983974"/>
            <a:ext cx="1470992" cy="1470992"/>
          </a:xfrm>
          <a:prstGeom prst="rect">
            <a:avLst/>
          </a:prstGeom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53936D"/>
                </a:solidFill>
              </a:rPr>
              <a:t>P</a:t>
            </a:r>
            <a:r>
              <a:rPr lang="fr-FR" i="1" dirty="0" smtClean="0">
                <a:solidFill>
                  <a:srgbClr val="53936D"/>
                </a:solidFill>
              </a:rPr>
              <a:t>hoto de </a:t>
            </a:r>
            <a:r>
              <a:rPr lang="fr-FR" i="1" dirty="0" smtClean="0">
                <a:solidFill>
                  <a:srgbClr val="53936D"/>
                </a:solidFill>
              </a:rPr>
              <a:t>Adobe Stock</a:t>
            </a:r>
            <a:endParaRPr lang="fr-FR" i="1" dirty="0">
              <a:solidFill>
                <a:srgbClr val="539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539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117531" cy="6858000"/>
          </a:xfrm>
        </p:spPr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D7E9D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-230665" y="-539492"/>
            <a:ext cx="13418013" cy="7881009"/>
            <a:chOff x="-380281" y="-717288"/>
            <a:chExt cx="11987933" cy="7147905"/>
          </a:xfrm>
        </p:grpSpPr>
        <p:sp>
          <p:nvSpPr>
            <p:cNvPr id="38" name="Bouée 3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Bouée 4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7" name="Bouée 4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D7E9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D7E9D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B0D2B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D7E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117531" cy="6858000"/>
          </a:xfrm>
        </p:spPr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-230665" y="-539492"/>
            <a:ext cx="13418013" cy="7881009"/>
            <a:chOff x="-380281" y="-717288"/>
            <a:chExt cx="11987933" cy="7147905"/>
          </a:xfrm>
        </p:grpSpPr>
        <p:sp>
          <p:nvSpPr>
            <p:cNvPr id="38" name="Bouée 3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Bouée 4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7" name="Bouée 4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74B08C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B0D2B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80281" y="-717288"/>
            <a:ext cx="11987933" cy="7147905"/>
            <a:chOff x="-380281" y="-717288"/>
            <a:chExt cx="11987933" cy="7147905"/>
          </a:xfrm>
        </p:grpSpPr>
        <p:sp>
          <p:nvSpPr>
            <p:cNvPr id="15" name="Bouée 1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6" name="Bouée 1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4" name="Bouée 1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8" name="Bouée 1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9" name="Bouée 1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0" name="Bouée 1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1" name="Bouée 2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2" name="Bouée 2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3" name="Bouée 2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4" name="Bouée 2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11" name="Rectangle à coins arrondis 10"/>
          <p:cNvSpPr/>
          <p:nvPr/>
        </p:nvSpPr>
        <p:spPr>
          <a:xfrm rot="18666865">
            <a:off x="7253499" y="3138147"/>
            <a:ext cx="9487507" cy="4747914"/>
          </a:xfrm>
          <a:prstGeom prst="roundRect">
            <a:avLst/>
          </a:prstGeom>
          <a:solidFill>
            <a:srgbClr val="D7E9DE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509826" y="162261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53936D"/>
          </a:solidFill>
          <a:ln>
            <a:solidFill>
              <a:srgbClr val="CD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509826" y="262026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74B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09826" y="361792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B0D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9826" y="461557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D7E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ée 3"/>
          <p:cNvSpPr/>
          <p:nvPr/>
        </p:nvSpPr>
        <p:spPr>
          <a:xfrm>
            <a:off x="-646042" y="4627803"/>
            <a:ext cx="1749287" cy="1749287"/>
          </a:xfrm>
          <a:prstGeom prst="donut">
            <a:avLst>
              <a:gd name="adj" fmla="val 15673"/>
            </a:avLst>
          </a:prstGeom>
          <a:solidFill>
            <a:srgbClr val="B0D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-463825" y="-583096"/>
            <a:ext cx="1749287" cy="1749287"/>
          </a:xfrm>
          <a:prstGeom prst="donut">
            <a:avLst>
              <a:gd name="adj" fmla="val 15673"/>
            </a:avLst>
          </a:prstGeom>
          <a:solidFill>
            <a:srgbClr val="74B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3143118" y="6166618"/>
            <a:ext cx="1749287" cy="1749287"/>
          </a:xfrm>
          <a:prstGeom prst="donut">
            <a:avLst>
              <a:gd name="adj" fmla="val 15673"/>
            </a:avLst>
          </a:prstGeom>
          <a:solidFill>
            <a:srgbClr val="D7E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592599" y="2528043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B0D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592599" y="1529160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D7E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592599" y="3519818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74B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6592599" y="4519455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53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00488" y="2496807"/>
            <a:ext cx="520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SOMMAIRE</a:t>
            </a:r>
            <a:endParaRPr lang="fr-FR" sz="5400" b="1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163804" y="3604803"/>
            <a:ext cx="4037472" cy="440"/>
          </a:xfrm>
          <a:prstGeom prst="line">
            <a:avLst/>
          </a:prstGeom>
          <a:ln w="19050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016721" y="1731943"/>
            <a:ext cx="49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  <a:endParaRPr lang="fr-FR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12922" y="2712750"/>
            <a:ext cx="56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037880" y="3729848"/>
            <a:ext cx="62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037880" y="4711882"/>
            <a:ext cx="59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/>
          <p:cNvGrpSpPr/>
          <p:nvPr/>
        </p:nvGrpSpPr>
        <p:grpSpPr>
          <a:xfrm>
            <a:off x="0" y="-668321"/>
            <a:ext cx="11987933" cy="7147905"/>
            <a:chOff x="-380281" y="-717288"/>
            <a:chExt cx="11987933" cy="7147905"/>
          </a:xfrm>
        </p:grpSpPr>
        <p:sp>
          <p:nvSpPr>
            <p:cNvPr id="61" name="Bouée 6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2" name="Bouée 6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3" name="Bouée 6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4" name="Bouée 6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5" name="Bouée 6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6" name="Bouée 6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7" name="Bouée 6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8" name="Bouée 6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9" name="Bouée 6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6" name="Ellipse 75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4" name="Rectangle à coins arrondis 3"/>
          <p:cNvSpPr/>
          <p:nvPr/>
        </p:nvSpPr>
        <p:spPr>
          <a:xfrm rot="18477691">
            <a:off x="4940048" y="678687"/>
            <a:ext cx="10928243" cy="9606854"/>
          </a:xfrm>
          <a:prstGeom prst="roundRect">
            <a:avLst>
              <a:gd name="adj" fmla="val 8530"/>
            </a:avLst>
          </a:prstGeom>
          <a:solidFill>
            <a:srgbClr val="CCE2D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1824" y="3149516"/>
            <a:ext cx="4708358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dirty="0">
              <a:solidFill>
                <a:srgbClr val="74B08C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927838" y="4475079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6927838" y="5113980"/>
            <a:ext cx="4037472" cy="440"/>
          </a:xfrm>
          <a:prstGeom prst="line">
            <a:avLst/>
          </a:prstGeom>
          <a:ln w="9525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743953" y="656336"/>
            <a:ext cx="5474805" cy="5474805"/>
            <a:chOff x="145058" y="385747"/>
            <a:chExt cx="6152545" cy="6152545"/>
          </a:xfrm>
        </p:grpSpPr>
        <p:sp>
          <p:nvSpPr>
            <p:cNvPr id="54" name="Arc plein 53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chemeClr val="bg1"/>
            </a:solidFill>
            <a:ln>
              <a:solidFill>
                <a:srgbClr val="74B08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5" name="Arc plein 54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B0D2B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6" name="Arc plein 55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D7E9D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7" name="Ellipse 56"/>
          <p:cNvSpPr>
            <a:spLocks noChangeAspect="1"/>
          </p:cNvSpPr>
          <p:nvPr/>
        </p:nvSpPr>
        <p:spPr>
          <a:xfrm>
            <a:off x="1179490" y="1147629"/>
            <a:ext cx="4699681" cy="44669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Bouée 57"/>
          <p:cNvSpPr/>
          <p:nvPr/>
        </p:nvSpPr>
        <p:spPr>
          <a:xfrm>
            <a:off x="-646042" y="4627803"/>
            <a:ext cx="1749287" cy="1749287"/>
          </a:xfrm>
          <a:prstGeom prst="donut">
            <a:avLst>
              <a:gd name="adj" fmla="val 15673"/>
            </a:avLst>
          </a:prstGeom>
          <a:solidFill>
            <a:srgbClr val="B0D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9" name="Bouée 58"/>
          <p:cNvSpPr/>
          <p:nvPr/>
        </p:nvSpPr>
        <p:spPr>
          <a:xfrm>
            <a:off x="-463825" y="-583096"/>
            <a:ext cx="1749287" cy="1749287"/>
          </a:xfrm>
          <a:prstGeom prst="donut">
            <a:avLst>
              <a:gd name="adj" fmla="val 15673"/>
            </a:avLst>
          </a:prstGeom>
          <a:solidFill>
            <a:srgbClr val="74B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53936D"/>
                </a:solidFill>
              </a:rPr>
              <a:t>P</a:t>
            </a:r>
            <a:r>
              <a:rPr lang="fr-FR" i="1" dirty="0" smtClean="0">
                <a:solidFill>
                  <a:srgbClr val="53936D"/>
                </a:solidFill>
              </a:rPr>
              <a:t>hoto de </a:t>
            </a:r>
            <a:r>
              <a:rPr lang="fr-FR" i="1" dirty="0" smtClean="0">
                <a:solidFill>
                  <a:srgbClr val="53936D"/>
                </a:solidFill>
              </a:rPr>
              <a:t>Adobe Stock</a:t>
            </a:r>
            <a:endParaRPr lang="fr-FR" i="1" dirty="0">
              <a:solidFill>
                <a:srgbClr val="539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145426" y="0"/>
            <a:ext cx="11987933" cy="7147905"/>
            <a:chOff x="-380281" y="-717288"/>
            <a:chExt cx="11987933" cy="7147905"/>
          </a:xfrm>
        </p:grpSpPr>
        <p:sp>
          <p:nvSpPr>
            <p:cNvPr id="39" name="Bouée 3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Bouée 4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7" name="Bouée 4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8" name="Bouée 4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840180" y="2345634"/>
            <a:ext cx="3110947" cy="3110947"/>
          </a:xfrm>
          <a:prstGeom prst="roundRect">
            <a:avLst/>
          </a:prstGeom>
          <a:solidFill>
            <a:srgbClr val="CCE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481215" y="2345633"/>
            <a:ext cx="3110947" cy="3110947"/>
          </a:xfrm>
          <a:prstGeom prst="roundRect">
            <a:avLst/>
          </a:prstGeom>
          <a:solidFill>
            <a:srgbClr val="CCE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122250" y="2345632"/>
            <a:ext cx="3110947" cy="3110947"/>
          </a:xfrm>
          <a:prstGeom prst="roundRect">
            <a:avLst/>
          </a:prstGeom>
          <a:solidFill>
            <a:srgbClr val="CCE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942885" y="2249556"/>
            <a:ext cx="3110947" cy="3110947"/>
          </a:xfrm>
          <a:prstGeom prst="roundRect">
            <a:avLst/>
          </a:prstGeom>
          <a:noFill/>
          <a:ln>
            <a:solidFill>
              <a:srgbClr val="53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83920" y="2249555"/>
            <a:ext cx="3110947" cy="3110947"/>
          </a:xfrm>
          <a:prstGeom prst="roundRect">
            <a:avLst/>
          </a:prstGeom>
          <a:noFill/>
          <a:ln>
            <a:solidFill>
              <a:srgbClr val="53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224955" y="2249554"/>
            <a:ext cx="3110947" cy="3110947"/>
          </a:xfrm>
          <a:prstGeom prst="roundRect">
            <a:avLst/>
          </a:prstGeom>
          <a:noFill/>
          <a:ln>
            <a:solidFill>
              <a:srgbClr val="53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43000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27428" y="262969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8462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D7E9D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0419" y="1053548"/>
            <a:ext cx="4731026" cy="4731026"/>
          </a:xfrm>
          <a:prstGeom prst="ellipse">
            <a:avLst/>
          </a:prstGeom>
          <a:noFill/>
          <a:ln>
            <a:solidFill>
              <a:srgbClr val="53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56391" y="854159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9107" y="1147587"/>
            <a:ext cx="4542947" cy="4542947"/>
          </a:xfrm>
          <a:prstGeom prst="ellipse">
            <a:avLst/>
          </a:prstGeom>
          <a:solidFill>
            <a:srgbClr val="EC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39107" y="1348597"/>
            <a:ext cx="4649728" cy="46497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31834" y="1895938"/>
            <a:ext cx="5297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231834" y="1606661"/>
            <a:ext cx="1620079" cy="440"/>
          </a:xfrm>
          <a:prstGeom prst="line">
            <a:avLst/>
          </a:prstGeom>
          <a:ln w="19050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53936D"/>
                </a:solidFill>
              </a:rPr>
              <a:t>P</a:t>
            </a:r>
            <a:r>
              <a:rPr lang="fr-FR" i="1" dirty="0" smtClean="0">
                <a:solidFill>
                  <a:srgbClr val="53936D"/>
                </a:solidFill>
              </a:rPr>
              <a:t>hoto de </a:t>
            </a:r>
            <a:r>
              <a:rPr lang="fr-FR" i="1" dirty="0" smtClean="0">
                <a:solidFill>
                  <a:srgbClr val="53936D"/>
                </a:solidFill>
              </a:rPr>
              <a:t>Adobe Stock</a:t>
            </a:r>
            <a:endParaRPr lang="fr-FR" i="1" dirty="0">
              <a:solidFill>
                <a:srgbClr val="539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145426" y="0"/>
            <a:ext cx="11987933" cy="7147905"/>
            <a:chOff x="-380281" y="-717288"/>
            <a:chExt cx="11987933" cy="7147905"/>
          </a:xfrm>
        </p:grpSpPr>
        <p:sp>
          <p:nvSpPr>
            <p:cNvPr id="36" name="Bouée 35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8" name="Bouée 37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8" name="Ellipse 47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7" name="Rectangle à coins arrondis 26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D7E9D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QQQQ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000118" y="1331747"/>
            <a:ext cx="4185764" cy="4193928"/>
          </a:xfrm>
          <a:prstGeom prst="roundRect">
            <a:avLst/>
          </a:prstGeom>
          <a:solidFill>
            <a:srgbClr val="B0D2BE"/>
          </a:solidFill>
          <a:ln>
            <a:solidFill>
              <a:srgbClr val="5D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117" y="2266718"/>
            <a:ext cx="4851413" cy="3829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53936D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851998" y="1444041"/>
            <a:ext cx="4184694" cy="418469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B0D2B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B0D2B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047230" y="1203196"/>
            <a:ext cx="4280129" cy="4263208"/>
          </a:xfrm>
          <a:prstGeom prst="roundRect">
            <a:avLst/>
          </a:prstGeom>
          <a:noFill/>
          <a:ln>
            <a:solidFill>
              <a:srgbClr val="53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53936D"/>
                </a:solidFill>
              </a:rPr>
              <a:t>P</a:t>
            </a:r>
            <a:r>
              <a:rPr lang="fr-FR" i="1" dirty="0" smtClean="0">
                <a:solidFill>
                  <a:srgbClr val="53936D"/>
                </a:solidFill>
              </a:rPr>
              <a:t>hoto de </a:t>
            </a:r>
            <a:r>
              <a:rPr lang="fr-FR" i="1" dirty="0" smtClean="0">
                <a:solidFill>
                  <a:srgbClr val="53936D"/>
                </a:solidFill>
              </a:rPr>
              <a:t>Adobe Stock</a:t>
            </a:r>
            <a:endParaRPr lang="fr-FR" i="1" dirty="0">
              <a:solidFill>
                <a:srgbClr val="539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0" y="-541666"/>
            <a:ext cx="11987933" cy="7147905"/>
            <a:chOff x="-380281" y="-717288"/>
            <a:chExt cx="11987933" cy="7147905"/>
          </a:xfrm>
        </p:grpSpPr>
        <p:sp>
          <p:nvSpPr>
            <p:cNvPr id="34" name="Bouée 33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5" name="Bouée 34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6" name="Bouée 35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8" name="Bouée 37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B0D2B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B0D2B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CDEB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CDEB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0" y="-541666"/>
            <a:ext cx="12835321" cy="7147905"/>
            <a:chOff x="-380281" y="-717288"/>
            <a:chExt cx="12835321" cy="7147905"/>
          </a:xfrm>
        </p:grpSpPr>
        <p:sp>
          <p:nvSpPr>
            <p:cNvPr id="34" name="Bouée 33"/>
            <p:cNvSpPr/>
            <p:nvPr/>
          </p:nvSpPr>
          <p:spPr>
            <a:xfrm>
              <a:off x="10605021" y="92413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5" name="Bouée 34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6" name="Bouée 35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8" name="Bouée 37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8" name="Ellipse 47"/>
            <p:cNvSpPr/>
            <p:nvPr/>
          </p:nvSpPr>
          <p:spPr>
            <a:xfrm>
              <a:off x="9428242" y="263386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74B08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4B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74B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>
              <a:solidFill>
                <a:srgbClr val="53936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53936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B0D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117531" cy="6858000"/>
          </a:xfrm>
        </p:spPr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53936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-230665" y="-539492"/>
            <a:ext cx="13418013" cy="7881009"/>
            <a:chOff x="-380281" y="-717288"/>
            <a:chExt cx="11987933" cy="7147905"/>
          </a:xfrm>
        </p:grpSpPr>
        <p:sp>
          <p:nvSpPr>
            <p:cNvPr id="38" name="Bouée 3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74B08C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CF4EF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7E9DE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DEBFF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0D2BE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Bouée 4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53936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7" name="Bouée 4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CCE2D5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53936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53936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B0D2BE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CE2D5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53936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B0D2B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53936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53936D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CDEB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7" y="6162723"/>
            <a:ext cx="508456" cy="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779</Words>
  <Application>Microsoft Office PowerPoint</Application>
  <PresentationFormat>Grand écran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TITRE</vt:lpstr>
      <vt:lpstr>TITRE</vt:lpstr>
      <vt:lpstr>TITRE</vt:lpstr>
      <vt:lpstr>TITRE</vt:lpstr>
      <vt:lpstr>TITRE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Jeanjacques</dc:creator>
  <cp:lastModifiedBy>Emma</cp:lastModifiedBy>
  <cp:revision>28</cp:revision>
  <dcterms:created xsi:type="dcterms:W3CDTF">2023-05-25T13:11:02Z</dcterms:created>
  <dcterms:modified xsi:type="dcterms:W3CDTF">2023-06-12T07:35:49Z</dcterms:modified>
</cp:coreProperties>
</file>