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491B755-D817-4C33-AE9F-ED991B64E59D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41C9E-0E01-48A6-88F8-72DCE90F716F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65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B755-D817-4C33-AE9F-ED991B64E59D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41C9E-0E01-48A6-88F8-72DCE90F71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793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B755-D817-4C33-AE9F-ED991B64E59D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41C9E-0E01-48A6-88F8-72DCE90F716F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62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B755-D817-4C33-AE9F-ED991B64E59D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41C9E-0E01-48A6-88F8-72DCE90F71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5576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B755-D817-4C33-AE9F-ED991B64E59D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41C9E-0E01-48A6-88F8-72DCE90F71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0464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B755-D817-4C33-AE9F-ED991B64E59D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41C9E-0E01-48A6-88F8-72DCE90F71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509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B755-D817-4C33-AE9F-ED991B64E59D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41C9E-0E01-48A6-88F8-72DCE90F71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877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B755-D817-4C33-AE9F-ED991B64E59D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41C9E-0E01-48A6-88F8-72DCE90F71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644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B755-D817-4C33-AE9F-ED991B64E59D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41C9E-0E01-48A6-88F8-72DCE90F716F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115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B755-D817-4C33-AE9F-ED991B64E59D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41C9E-0E01-48A6-88F8-72DCE90F71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40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B755-D817-4C33-AE9F-ED991B64E59D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41C9E-0E01-48A6-88F8-72DCE90F716F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510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491B755-D817-4C33-AE9F-ED991B64E59D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EF41C9E-0E01-48A6-88F8-72DCE90F716F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973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dfe-mcc@umontpellier.f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939" y="4322332"/>
            <a:ext cx="7114582" cy="2148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939" y="2776541"/>
            <a:ext cx="7114582" cy="1206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17" y="2886753"/>
            <a:ext cx="3510916" cy="2212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/>
          <p:cNvPicPr/>
          <p:nvPr/>
        </p:nvPicPr>
        <p:blipFill>
          <a:blip r:embed="rId5"/>
          <a:stretch>
            <a:fillRect/>
          </a:stretch>
        </p:blipFill>
        <p:spPr>
          <a:xfrm>
            <a:off x="295717" y="782843"/>
            <a:ext cx="6020459" cy="1664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Flèche droite 6"/>
          <p:cNvSpPr/>
          <p:nvPr/>
        </p:nvSpPr>
        <p:spPr>
          <a:xfrm rot="5400000">
            <a:off x="1102401" y="2314740"/>
            <a:ext cx="1134744" cy="148786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2108991" y="4827411"/>
            <a:ext cx="2239489" cy="164536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27557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/>
              <a:t>Affichage des MCC </a:t>
            </a:r>
            <a:r>
              <a:rPr lang="fr-FR" sz="4000" b="1" dirty="0" smtClean="0"/>
              <a:t>2026/2027 </a:t>
            </a:r>
            <a:r>
              <a:rPr lang="fr-FR" sz="4000" b="1" dirty="0"/>
              <a:t>pour les étudiants</a:t>
            </a:r>
          </a:p>
        </p:txBody>
      </p:sp>
      <p:sp>
        <p:nvSpPr>
          <p:cNvPr id="10" name="Flèche droite 9"/>
          <p:cNvSpPr/>
          <p:nvPr/>
        </p:nvSpPr>
        <p:spPr>
          <a:xfrm rot="20294683">
            <a:off x="1993633" y="4088896"/>
            <a:ext cx="2470203" cy="179914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0829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Fonctionnement de l’affichage des Tableaux MCC pour les </a:t>
            </a:r>
            <a:r>
              <a:rPr lang="fr-FR" sz="4000" dirty="0" err="1"/>
              <a:t>etudiants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Chaque document MCC est enregistré sous format </a:t>
            </a:r>
            <a:r>
              <a:rPr lang="fr-FR" dirty="0" err="1"/>
              <a:t>pdf</a:t>
            </a:r>
            <a:r>
              <a:rPr lang="fr-FR" dirty="0"/>
              <a:t> avec l'intitulé de la formation et le code </a:t>
            </a:r>
            <a:r>
              <a:rPr lang="fr-FR" dirty="0" smtClean="0"/>
              <a:t>Apogée </a:t>
            </a:r>
            <a:r>
              <a:rPr lang="fr-FR" dirty="0" smtClean="0"/>
              <a:t>correspondant</a:t>
            </a:r>
            <a:r>
              <a:rPr lang="fr-FR" dirty="0" smtClean="0"/>
              <a:t> </a:t>
            </a:r>
            <a:r>
              <a:rPr lang="fr-FR" dirty="0"/>
              <a:t>dans le nom de fichier. </a:t>
            </a:r>
          </a:p>
          <a:p>
            <a:pPr marL="310896" lvl="2" indent="0">
              <a:buNone/>
            </a:pPr>
            <a:r>
              <a:rPr lang="fr-FR" i="1" dirty="0"/>
              <a:t>Exemple : </a:t>
            </a:r>
            <a:r>
              <a:rPr lang="fr-FR" i="1" dirty="0"/>
              <a:t>mcc-2026-2027-LICENCE SCIENCES DE LA VIE-Sciences de la vie-L2 Sciences de -</a:t>
            </a:r>
            <a:r>
              <a:rPr lang="fr-FR" i="1" dirty="0">
                <a:solidFill>
                  <a:srgbClr val="FF0000"/>
                </a:solidFill>
              </a:rPr>
              <a:t>HALSI2-300</a:t>
            </a:r>
            <a:r>
              <a:rPr lang="fr-FR" i="1" dirty="0"/>
              <a:t>.pdf</a:t>
            </a:r>
            <a:endParaRPr lang="fr-FR" i="1" dirty="0"/>
          </a:p>
          <a:p>
            <a:r>
              <a:rPr lang="fr-FR" dirty="0"/>
              <a:t>Lorsqu’un étudiant accède à l’écran de son tableau MCC, c’est celui dont le nom de fichier contient le même code </a:t>
            </a:r>
            <a:r>
              <a:rPr lang="fr-FR" dirty="0" smtClean="0"/>
              <a:t>que </a:t>
            </a:r>
            <a:r>
              <a:rPr lang="fr-FR" dirty="0"/>
              <a:t>sa formation d’inscription dans Apogée, qui est affiché. </a:t>
            </a:r>
          </a:p>
          <a:p>
            <a:r>
              <a:rPr lang="fr-FR" dirty="0"/>
              <a:t>Si un étudiant obtient un écran vide, c’est qu’il manque un tableau MCC portant le code </a:t>
            </a:r>
            <a:r>
              <a:rPr lang="fr-FR" dirty="0" smtClean="0"/>
              <a:t>correspondant </a:t>
            </a:r>
            <a:r>
              <a:rPr lang="fr-FR" dirty="0"/>
              <a:t>à sa formation d’inscription dans Apogée. Le cas échéant, merci de signaler ce problème à </a:t>
            </a:r>
            <a:r>
              <a:rPr lang="fr-FR" dirty="0">
                <a:hlinkClick r:id="rId2"/>
              </a:rPr>
              <a:t>dfe-mcc@umontpellier.fr</a:t>
            </a:r>
            <a:r>
              <a:rPr lang="fr-FR" dirty="0"/>
              <a:t>, en précisant la formation et </a:t>
            </a:r>
            <a:r>
              <a:rPr lang="fr-FR"/>
              <a:t>le </a:t>
            </a:r>
            <a:r>
              <a:rPr lang="fr-FR" smtClean="0"/>
              <a:t>code.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93710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133</TotalTime>
  <Words>131</Words>
  <Application>Microsoft Office PowerPoint</Application>
  <PresentationFormat>Grand écran</PresentationFormat>
  <Paragraphs>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Tw Cen MT</vt:lpstr>
      <vt:lpstr>Tw Cen MT Condensed</vt:lpstr>
      <vt:lpstr>Wingdings 3</vt:lpstr>
      <vt:lpstr>Intégral</vt:lpstr>
      <vt:lpstr>Affichage des MCC 2026/2027 pour les étudiants</vt:lpstr>
      <vt:lpstr>Fonctionnement de l’affichage des Tableaux MCC pour les etudiants</vt:lpstr>
    </vt:vector>
  </TitlesOfParts>
  <Company>Universite de Montpellier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Didier Altasserre</dc:creator>
  <cp:lastModifiedBy>Didier Altasserre</cp:lastModifiedBy>
  <cp:revision>10</cp:revision>
  <dcterms:created xsi:type="dcterms:W3CDTF">2025-10-01T07:16:44Z</dcterms:created>
  <dcterms:modified xsi:type="dcterms:W3CDTF">2026-10-02T08:46:38Z</dcterms:modified>
</cp:coreProperties>
</file>